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72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9A589-62AB-4C6E-8D30-08B6F5C96250}" type="datetimeFigureOut">
              <a:rPr lang="de-CH" smtClean="0"/>
              <a:t>28.09.2020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A3F77-CB50-4B8D-A2CB-50A0C09886EC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A8055-EC4E-440E-8E3D-763C8643FBEA}" type="datetimeFigureOut">
              <a:rPr lang="de-CH" smtClean="0"/>
              <a:pPr/>
              <a:t>28.09.2020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4556A-5C47-4501-B45F-C52F99012B3B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4556A-5C47-4501-B45F-C52F99012B3B}" type="slidenum">
              <a:rPr lang="de-CH" smtClean="0"/>
              <a:pPr/>
              <a:t>1</a:t>
            </a:fld>
            <a:endParaRPr lang="de-C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4556A-5C47-4501-B45F-C52F99012B3B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30065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4556A-5C47-4501-B45F-C52F99012B3B}" type="slidenum">
              <a:rPr lang="de-CH" smtClean="0"/>
              <a:pPr/>
              <a:t>10</a:t>
            </a:fld>
            <a:endParaRPr lang="de-CH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0688-54B0-4775-AF6C-E2E665FC7206}" type="datetimeFigureOut">
              <a:rPr lang="de-CH" smtClean="0"/>
              <a:pPr/>
              <a:t>28.09.2020</a:t>
            </a:fld>
            <a:endParaRPr lang="de-CH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C66-9917-436A-A8C1-B9D41314895E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0688-54B0-4775-AF6C-E2E665FC7206}" type="datetimeFigureOut">
              <a:rPr lang="de-CH" smtClean="0"/>
              <a:pPr/>
              <a:t>28.09.2020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C66-9917-436A-A8C1-B9D41314895E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0688-54B0-4775-AF6C-E2E665FC7206}" type="datetimeFigureOut">
              <a:rPr lang="de-CH" smtClean="0"/>
              <a:pPr/>
              <a:t>28.09.2020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C66-9917-436A-A8C1-B9D41314895E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0688-54B0-4775-AF6C-E2E665FC7206}" type="datetimeFigureOut">
              <a:rPr lang="de-CH" smtClean="0"/>
              <a:pPr/>
              <a:t>28.09.2020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C66-9917-436A-A8C1-B9D41314895E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0688-54B0-4775-AF6C-E2E665FC7206}" type="datetimeFigureOut">
              <a:rPr lang="de-CH" smtClean="0"/>
              <a:pPr/>
              <a:t>28.09.2020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C66-9917-436A-A8C1-B9D41314895E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0688-54B0-4775-AF6C-E2E665FC7206}" type="datetimeFigureOut">
              <a:rPr lang="de-CH" smtClean="0"/>
              <a:pPr/>
              <a:t>28.09.2020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C66-9917-436A-A8C1-B9D41314895E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0688-54B0-4775-AF6C-E2E665FC7206}" type="datetimeFigureOut">
              <a:rPr lang="de-CH" smtClean="0"/>
              <a:pPr/>
              <a:t>28.09.2020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C66-9917-436A-A8C1-B9D41314895E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0688-54B0-4775-AF6C-E2E665FC7206}" type="datetimeFigureOut">
              <a:rPr lang="de-CH" smtClean="0"/>
              <a:pPr/>
              <a:t>28.09.2020</a:t>
            </a:fld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032C66-9917-436A-A8C1-B9D41314895E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0688-54B0-4775-AF6C-E2E665FC7206}" type="datetimeFigureOut">
              <a:rPr lang="de-CH" smtClean="0"/>
              <a:pPr/>
              <a:t>28.09.2020</a:t>
            </a:fld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C66-9917-436A-A8C1-B9D41314895E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0688-54B0-4775-AF6C-E2E665FC7206}" type="datetimeFigureOut">
              <a:rPr lang="de-CH" smtClean="0"/>
              <a:pPr/>
              <a:t>28.09.2020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6032C66-9917-436A-A8C1-B9D41314895E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9BE0688-54B0-4775-AF6C-E2E665FC7206}" type="datetimeFigureOut">
              <a:rPr lang="de-CH" smtClean="0"/>
              <a:pPr/>
              <a:t>28.09.2020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C66-9917-436A-A8C1-B9D41314895E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ihand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BE0688-54B0-4775-AF6C-E2E665FC7206}" type="datetimeFigureOut">
              <a:rPr lang="de-CH" smtClean="0"/>
              <a:pPr/>
              <a:t>28.09.2020</a:t>
            </a:fld>
            <a:endParaRPr lang="de-CH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6032C66-9917-436A-A8C1-B9D41314895E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67600" cy="1143000"/>
          </a:xfrm>
        </p:spPr>
        <p:txBody>
          <a:bodyPr>
            <a:normAutofit/>
          </a:bodyPr>
          <a:lstStyle/>
          <a:p>
            <a:r>
              <a:rPr lang="de-CH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TIPPS ZUM BEWERBEN</a:t>
            </a:r>
            <a:endParaRPr lang="de-CH" dirty="0"/>
          </a:p>
        </p:txBody>
      </p:sp>
      <p:pic>
        <p:nvPicPr>
          <p:cNvPr id="5" name="Inhaltsplatzhalter 4" descr="www.tsokebah.d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43608" y="1844824"/>
            <a:ext cx="4389120" cy="35753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de-CH" sz="35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So beim </a:t>
            </a:r>
            <a:r>
              <a:rPr lang="de-CH" sz="3500" b="1" cap="all" dirty="0" err="1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gespräch</a:t>
            </a:r>
            <a:r>
              <a:rPr lang="de-CH" sz="35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 erscheinen? besser nicht…</a:t>
            </a:r>
            <a:endParaRPr lang="de-CH" dirty="0"/>
          </a:p>
        </p:txBody>
      </p:sp>
      <p:pic>
        <p:nvPicPr>
          <p:cNvPr id="20" name="Inhaltsplatzhalter 19" descr="peinado-emo-style-28268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92239" y="1717550"/>
            <a:ext cx="3053011" cy="5307838"/>
          </a:xfrm>
        </p:spPr>
      </p:pic>
      <p:pic>
        <p:nvPicPr>
          <p:cNvPr id="26" name="Inhaltsplatzhalter 25" descr="GeckoPunk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3726632" y="1717551"/>
            <a:ext cx="2454742" cy="2045618"/>
          </a:xfr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632" y="3933056"/>
            <a:ext cx="5493990" cy="3092332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756" y="1116953"/>
            <a:ext cx="2385708" cy="2646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7772400" cy="936104"/>
          </a:xfrm>
        </p:spPr>
        <p:txBody>
          <a:bodyPr/>
          <a:lstStyle/>
          <a:p>
            <a:pPr algn="l"/>
            <a:r>
              <a:rPr lang="de-CH" dirty="0" smtClean="0"/>
              <a:t>Kleidung und Styling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208912" cy="4248472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de-CH" sz="2400" dirty="0"/>
              <a:t> S</a:t>
            </a:r>
            <a:r>
              <a:rPr lang="de-CH" sz="2400" dirty="0" smtClean="0"/>
              <a:t>auber und gepflegt (Hände, Fingernägel, Haare etc.)</a:t>
            </a:r>
          </a:p>
          <a:p>
            <a:pPr algn="l">
              <a:buFont typeface="Wingdings" pitchFamily="2" charset="2"/>
              <a:buChar char="§"/>
            </a:pPr>
            <a:r>
              <a:rPr lang="de-CH" sz="2400" dirty="0"/>
              <a:t> </a:t>
            </a:r>
            <a:r>
              <a:rPr lang="de-CH" sz="2400" dirty="0" smtClean="0"/>
              <a:t>Kleider dem Anlass und je nach Beruf entsprechend</a:t>
            </a:r>
            <a:endParaRPr lang="de-CH" sz="2400" dirty="0"/>
          </a:p>
          <a:p>
            <a:pPr algn="l">
              <a:buFont typeface="Wingdings" pitchFamily="2" charset="2"/>
              <a:buChar char="§"/>
            </a:pPr>
            <a:r>
              <a:rPr lang="de-CH" sz="2400" dirty="0" smtClean="0"/>
              <a:t> Keine Mütze auf dem Kopf</a:t>
            </a:r>
          </a:p>
          <a:p>
            <a:pPr algn="l">
              <a:buFont typeface="Wingdings" pitchFamily="2" charset="2"/>
              <a:buChar char="§"/>
            </a:pPr>
            <a:r>
              <a:rPr lang="de-CH" sz="2400" dirty="0"/>
              <a:t> </a:t>
            </a:r>
            <a:r>
              <a:rPr lang="de-CH" sz="2400" dirty="0" smtClean="0"/>
              <a:t>Kein zu grosser Ausschnitt</a:t>
            </a:r>
          </a:p>
          <a:p>
            <a:pPr algn="l">
              <a:buFont typeface="Wingdings" pitchFamily="2" charset="2"/>
              <a:buChar char="§"/>
            </a:pPr>
            <a:r>
              <a:rPr lang="de-CH" sz="2400" dirty="0"/>
              <a:t> </a:t>
            </a:r>
            <a:r>
              <a:rPr lang="de-CH" sz="2400" dirty="0" smtClean="0"/>
              <a:t>Nicht zu stark schminken</a:t>
            </a:r>
          </a:p>
          <a:p>
            <a:pPr algn="l">
              <a:buFont typeface="Wingdings" pitchFamily="2" charset="2"/>
              <a:buChar char="§"/>
            </a:pPr>
            <a:r>
              <a:rPr lang="de-CH" sz="2400" dirty="0"/>
              <a:t> </a:t>
            </a:r>
            <a:r>
              <a:rPr lang="de-CH" sz="2400" dirty="0" smtClean="0"/>
              <a:t>Nicht übertreiben mit Deo oder Parfüm</a:t>
            </a:r>
          </a:p>
          <a:p>
            <a:pPr algn="l">
              <a:buFont typeface="Wingdings" pitchFamily="2" charset="2"/>
              <a:buChar char="§"/>
            </a:pPr>
            <a:r>
              <a:rPr lang="de-CH" sz="2400" dirty="0"/>
              <a:t> </a:t>
            </a:r>
            <a:r>
              <a:rPr lang="de-CH" sz="2400" dirty="0" smtClean="0"/>
              <a:t>Vorsicht mit Schriftzügen oder </a:t>
            </a:r>
            <a:r>
              <a:rPr lang="de-CH" sz="2400" dirty="0"/>
              <a:t>M</a:t>
            </a:r>
            <a:r>
              <a:rPr lang="de-CH" sz="2400" dirty="0" smtClean="0"/>
              <a:t>otiven auf Kleidern…</a:t>
            </a:r>
          </a:p>
          <a:p>
            <a:pPr algn="l"/>
            <a:endParaRPr lang="de-CH" sz="2400" dirty="0" smtClean="0"/>
          </a:p>
          <a:p>
            <a:pPr algn="l"/>
            <a:endParaRPr lang="de-CH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6152" y="26064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de-CH" sz="40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Nicht zu vergessen: Körpersprache!</a:t>
            </a:r>
            <a:endParaRPr lang="de-CH" sz="4000" dirty="0"/>
          </a:p>
        </p:txBody>
      </p:sp>
      <p:pic>
        <p:nvPicPr>
          <p:cNvPr id="10" name="Inhaltsplatzhalter 9" descr="JO_14_Web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780928"/>
            <a:ext cx="4172272" cy="2232248"/>
          </a:xfrm>
        </p:spPr>
      </p:pic>
      <p:pic>
        <p:nvPicPr>
          <p:cNvPr id="6" name="Inhaltsplatzhalter 5" descr="ZEIT Online-_-15-540x30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83968" y="2780928"/>
            <a:ext cx="3657600" cy="2232248"/>
          </a:xfr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124744"/>
            <a:ext cx="6096000" cy="60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252536" y="332656"/>
            <a:ext cx="7772400" cy="1872207"/>
          </a:xfrm>
        </p:spPr>
        <p:txBody>
          <a:bodyPr/>
          <a:lstStyle/>
          <a:p>
            <a:r>
              <a:rPr lang="de-CH" dirty="0" smtClean="0"/>
              <a:t>Mögliche Fragen an Euch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5953" y="2204558"/>
            <a:ext cx="8964488" cy="4392488"/>
          </a:xfrm>
        </p:spPr>
        <p:txBody>
          <a:bodyPr>
            <a:normAutofit fontScale="92500" lnSpcReduction="20000"/>
          </a:bodyPr>
          <a:lstStyle/>
          <a:p>
            <a:pPr algn="l"/>
            <a:endParaRPr lang="de-CH" sz="2400" dirty="0" smtClean="0"/>
          </a:p>
          <a:p>
            <a:pPr algn="l"/>
            <a:r>
              <a:rPr lang="de-CH" sz="2400" dirty="0" smtClean="0"/>
              <a:t>Viele Fragen können vor dem Gespräch geübt und vorbereitet werden, denn es gibt Listen mit möglichen Fragen…</a:t>
            </a:r>
            <a:endParaRPr lang="de-CH" sz="2400" dirty="0"/>
          </a:p>
          <a:p>
            <a:pPr algn="l"/>
            <a:endParaRPr lang="de-CH" sz="2400" dirty="0" smtClean="0"/>
          </a:p>
          <a:p>
            <a:pPr algn="l">
              <a:buFont typeface="Wingdings" pitchFamily="2" charset="2"/>
              <a:buChar char="§"/>
            </a:pPr>
            <a:r>
              <a:rPr lang="de-CH" sz="2400" dirty="0" smtClean="0"/>
              <a:t>Was sind deine Stärken und Schwächen?</a:t>
            </a:r>
          </a:p>
          <a:p>
            <a:pPr algn="l">
              <a:buFont typeface="Wingdings" pitchFamily="2" charset="2"/>
              <a:buChar char="§"/>
            </a:pPr>
            <a:r>
              <a:rPr lang="de-CH" sz="2400" dirty="0" smtClean="0"/>
              <a:t> Wie würdest du dich beschreiben?</a:t>
            </a:r>
          </a:p>
          <a:p>
            <a:pPr algn="l">
              <a:buFont typeface="Wingdings" pitchFamily="2" charset="2"/>
              <a:buChar char="§"/>
            </a:pPr>
            <a:r>
              <a:rPr lang="de-CH" sz="2400" dirty="0" smtClean="0"/>
              <a:t> Worauf bist du stolz und warum?</a:t>
            </a:r>
          </a:p>
          <a:p>
            <a:pPr algn="l">
              <a:buFont typeface="Wingdings" pitchFamily="2" charset="2"/>
              <a:buChar char="§"/>
            </a:pPr>
            <a:r>
              <a:rPr lang="de-CH" sz="2400" dirty="0" smtClean="0"/>
              <a:t> Warum möchtest du den Beruf XY erlernen?</a:t>
            </a:r>
          </a:p>
          <a:p>
            <a:pPr algn="l">
              <a:buFont typeface="Wingdings" pitchFamily="2" charset="2"/>
              <a:buChar char="§"/>
            </a:pPr>
            <a:r>
              <a:rPr lang="de-CH" sz="2400" dirty="0" smtClean="0"/>
              <a:t> Was könnte dir besonders Spass machen an dieser Arbeit?</a:t>
            </a:r>
          </a:p>
          <a:p>
            <a:pPr algn="l">
              <a:buFont typeface="Wingdings" pitchFamily="2" charset="2"/>
              <a:buChar char="§"/>
            </a:pPr>
            <a:r>
              <a:rPr lang="de-CH" sz="2400" dirty="0" smtClean="0"/>
              <a:t> Warum sollten wir gerade dich als Lernenden/Lernende wählen?</a:t>
            </a:r>
          </a:p>
          <a:p>
            <a:pPr algn="l">
              <a:buFont typeface="Wingdings" pitchFamily="2" charset="2"/>
              <a:buChar char="§"/>
            </a:pPr>
            <a:r>
              <a:rPr lang="de-CH" sz="2400" dirty="0"/>
              <a:t> </a:t>
            </a:r>
            <a:r>
              <a:rPr lang="de-CH" sz="2400" dirty="0" smtClean="0"/>
              <a:t>Warum möchtest du die Lehre bei uns absolvieren?</a:t>
            </a:r>
          </a:p>
          <a:p>
            <a:pPr algn="l">
              <a:buFont typeface="Wingdings" pitchFamily="2" charset="2"/>
              <a:buChar char="§"/>
            </a:pPr>
            <a:r>
              <a:rPr lang="de-CH" sz="2400" dirty="0" smtClean="0"/>
              <a:t> Fragen zu Zeugnissen oder Freizeit</a:t>
            </a:r>
          </a:p>
          <a:p>
            <a:pPr algn="l">
              <a:buFont typeface="Wingdings" pitchFamily="2" charset="2"/>
              <a:buChar char="§"/>
            </a:pPr>
            <a:r>
              <a:rPr lang="de-CH" sz="2400" dirty="0"/>
              <a:t> </a:t>
            </a:r>
            <a:r>
              <a:rPr lang="de-CH" sz="2400" dirty="0" smtClean="0"/>
              <a:t>…</a:t>
            </a:r>
          </a:p>
          <a:p>
            <a:pPr algn="l">
              <a:buFont typeface="Wingdings" pitchFamily="2" charset="2"/>
              <a:buChar char="§"/>
            </a:pPr>
            <a:endParaRPr lang="de-CH" sz="2400" dirty="0" smtClean="0"/>
          </a:p>
          <a:p>
            <a:pPr algn="l">
              <a:buFont typeface="Wingdings" pitchFamily="2" charset="2"/>
              <a:buChar char="§"/>
            </a:pPr>
            <a:endParaRPr lang="de-CH" sz="2400" dirty="0" smtClean="0"/>
          </a:p>
          <a:p>
            <a:pPr algn="l">
              <a:buFont typeface="Wingdings" pitchFamily="2" charset="2"/>
              <a:buChar char="§"/>
            </a:pPr>
            <a:endParaRPr lang="de-CH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0850" y="35075"/>
            <a:ext cx="8712968" cy="1143000"/>
          </a:xfrm>
        </p:spPr>
        <p:txBody>
          <a:bodyPr>
            <a:normAutofit/>
          </a:bodyPr>
          <a:lstStyle/>
          <a:p>
            <a:r>
              <a:rPr lang="de-CH" sz="35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Schnuppern/</a:t>
            </a:r>
            <a:r>
              <a:rPr lang="de-CH" sz="3500" b="1" cap="all" dirty="0" err="1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SelektionsschnupperN</a:t>
            </a:r>
            <a:endParaRPr lang="de-CH" sz="35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838200"/>
          </a:xfrm>
        </p:spPr>
        <p:txBody>
          <a:bodyPr>
            <a:normAutofit lnSpcReduction="10000"/>
          </a:bodyPr>
          <a:lstStyle/>
          <a:p>
            <a:r>
              <a:rPr lang="de-CH" dirty="0" smtClean="0"/>
              <a:t>Vorher</a:t>
            </a:r>
          </a:p>
          <a:p>
            <a:r>
              <a:rPr lang="de-CH" dirty="0" smtClean="0"/>
              <a:t>	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>
          <a:xfrm>
            <a:off x="4645025" y="1294656"/>
            <a:ext cx="4041775" cy="838200"/>
          </a:xfrm>
        </p:spPr>
        <p:txBody>
          <a:bodyPr/>
          <a:lstStyle/>
          <a:p>
            <a:r>
              <a:rPr lang="de-CH" dirty="0" smtClean="0"/>
              <a:t>Während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251520" y="2151533"/>
            <a:ext cx="4040188" cy="3941763"/>
          </a:xfrm>
        </p:spPr>
        <p:txBody>
          <a:bodyPr>
            <a:normAutofit/>
          </a:bodyPr>
          <a:lstStyle/>
          <a:p>
            <a:endParaRPr lang="de-CH" sz="1800" dirty="0" smtClean="0"/>
          </a:p>
          <a:p>
            <a:r>
              <a:rPr lang="de-CH" sz="1800" dirty="0" smtClean="0"/>
              <a:t>Unbedingt schnuppern wollen, denn Schnuppern gibt Einsicht ins Arbeitsklima!</a:t>
            </a:r>
          </a:p>
          <a:p>
            <a:pPr>
              <a:buNone/>
            </a:pPr>
            <a:endParaRPr lang="de-CH" sz="1800" dirty="0" smtClean="0"/>
          </a:p>
          <a:p>
            <a:r>
              <a:rPr lang="de-CH" sz="1800" dirty="0"/>
              <a:t>M</a:t>
            </a:r>
            <a:r>
              <a:rPr lang="de-CH" sz="1800" dirty="0" smtClean="0"/>
              <a:t>ehrere Schnuppertage vorschlagen, dies zeigt Interesse!</a:t>
            </a:r>
          </a:p>
          <a:p>
            <a:pPr>
              <a:buNone/>
            </a:pPr>
            <a:endParaRPr lang="de-CH" sz="1800" dirty="0" smtClean="0"/>
          </a:p>
          <a:p>
            <a:r>
              <a:rPr lang="de-CH" sz="1800" dirty="0" smtClean="0"/>
              <a:t>Fragen was mitzubringen ist.</a:t>
            </a:r>
          </a:p>
          <a:p>
            <a:endParaRPr lang="de-CH" sz="180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223541"/>
            <a:ext cx="4041775" cy="3941763"/>
          </a:xfrm>
        </p:spPr>
        <p:txBody>
          <a:bodyPr>
            <a:normAutofit fontScale="92500" lnSpcReduction="20000"/>
          </a:bodyPr>
          <a:lstStyle/>
          <a:p>
            <a:endParaRPr lang="de-CH" sz="1800" dirty="0" smtClean="0"/>
          </a:p>
          <a:p>
            <a:r>
              <a:rPr lang="de-CH" sz="1800" dirty="0" smtClean="0"/>
              <a:t>Pünktlichkeit!</a:t>
            </a:r>
          </a:p>
          <a:p>
            <a:endParaRPr lang="de-CH" sz="1800" dirty="0"/>
          </a:p>
          <a:p>
            <a:r>
              <a:rPr lang="de-CH" sz="1800" dirty="0" smtClean="0"/>
              <a:t>Passende Kleidung!</a:t>
            </a:r>
          </a:p>
          <a:p>
            <a:pPr>
              <a:buNone/>
            </a:pPr>
            <a:endParaRPr lang="de-CH" sz="1800" dirty="0" smtClean="0"/>
          </a:p>
          <a:p>
            <a:r>
              <a:rPr lang="de-CH" sz="1800" dirty="0" smtClean="0"/>
              <a:t>Interesse zeigen, Fragen stellen, sich einbringen, mithelfen, anpacken.</a:t>
            </a:r>
          </a:p>
          <a:p>
            <a:endParaRPr lang="de-CH" sz="1800" dirty="0"/>
          </a:p>
          <a:p>
            <a:r>
              <a:rPr lang="de-CH" sz="1800" dirty="0" smtClean="0"/>
              <a:t>Unbedingt nachfragen, wenn ein Auftrag nicht klar ist.</a:t>
            </a:r>
          </a:p>
          <a:p>
            <a:pPr>
              <a:buNone/>
            </a:pPr>
            <a:endParaRPr lang="de-CH" sz="1800" dirty="0" smtClean="0"/>
          </a:p>
          <a:p>
            <a:r>
              <a:rPr lang="de-CH" sz="1800" dirty="0" smtClean="0"/>
              <a:t>Arbeitszeiten einhalten. Nicht Fragen stellen wie «Wie lange dauert es noch?» oder «Darf ich endlich gehen?».</a:t>
            </a:r>
          </a:p>
          <a:p>
            <a:pPr>
              <a:buNone/>
            </a:pPr>
            <a:endParaRPr lang="de-CH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1764704" y="476672"/>
            <a:ext cx="7772400" cy="1800199"/>
          </a:xfrm>
        </p:spPr>
        <p:txBody>
          <a:bodyPr/>
          <a:lstStyle/>
          <a:p>
            <a:r>
              <a:rPr lang="de-CH" dirty="0" smtClean="0"/>
              <a:t>Zusage</a:t>
            </a:r>
            <a:r>
              <a:rPr lang="de-CH" dirty="0" smtClean="0">
                <a:sym typeface="Wingdings" pitchFamily="2" charset="2"/>
              </a:rPr>
              <a:t> /Absage 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712968" cy="2952328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de-CH" sz="2400" dirty="0" smtClean="0"/>
              <a:t> </a:t>
            </a:r>
            <a:r>
              <a:rPr lang="de-CH" dirty="0" smtClean="0"/>
              <a:t>Bei Zusage: Sich freuen </a:t>
            </a:r>
            <a:r>
              <a:rPr lang="de-CH" dirty="0" smtClean="0"/>
              <a:t>und/oder </a:t>
            </a:r>
            <a:r>
              <a:rPr lang="de-CH" dirty="0" smtClean="0"/>
              <a:t>um Bedenkzeit bitten!</a:t>
            </a:r>
          </a:p>
          <a:p>
            <a:pPr algn="l"/>
            <a:endParaRPr lang="de-CH" dirty="0" smtClean="0"/>
          </a:p>
          <a:p>
            <a:pPr algn="l">
              <a:buFont typeface="Wingdings" pitchFamily="2" charset="2"/>
              <a:buChar char="§"/>
            </a:pPr>
            <a:r>
              <a:rPr lang="de-CH" dirty="0" smtClean="0"/>
              <a:t> Bei Absage: Sich nicht ärgern und nachfragen woran es gelegen hat.</a:t>
            </a:r>
          </a:p>
          <a:p>
            <a:pPr algn="l"/>
            <a:endParaRPr lang="de-CH" dirty="0" smtClean="0"/>
          </a:p>
          <a:p>
            <a:pPr algn="l">
              <a:buFont typeface="Wingdings" pitchFamily="2" charset="2"/>
              <a:buChar char="§"/>
            </a:pPr>
            <a:r>
              <a:rPr lang="de-CH" dirty="0" smtClean="0"/>
              <a:t> Falls Stelle für einen selber nicht in Frage kommt: Anrufen und mitteilen.</a:t>
            </a:r>
          </a:p>
          <a:p>
            <a:pPr algn="l"/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2556792" y="260648"/>
            <a:ext cx="6480048" cy="2301240"/>
          </a:xfrm>
        </p:spPr>
        <p:txBody>
          <a:bodyPr>
            <a:normAutofit/>
          </a:bodyPr>
          <a:lstStyle/>
          <a:p>
            <a:r>
              <a:rPr lang="de-CH" sz="6500" dirty="0" smtClean="0"/>
              <a:t>Fragen?</a:t>
            </a:r>
            <a:endParaRPr lang="de-CH" sz="65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4320480" cy="3269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de-CH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Viel Glück bei der Lehrstellensuche und:</a:t>
            </a:r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060848"/>
            <a:ext cx="5524500" cy="3562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6480048" cy="2301240"/>
          </a:xfrm>
        </p:spPr>
        <p:txBody>
          <a:bodyPr>
            <a:normAutofit/>
          </a:bodyPr>
          <a:lstStyle/>
          <a:p>
            <a:r>
              <a:rPr lang="de-CH" dirty="0" smtClean="0"/>
              <a:t>Es gibt keine zweite Chance für den ersten Eindruck 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-180528" y="476672"/>
            <a:ext cx="6480048" cy="444028"/>
          </a:xfrm>
        </p:spPr>
        <p:txBody>
          <a:bodyPr/>
          <a:lstStyle/>
          <a:p>
            <a:r>
              <a:rPr lang="de-CH" dirty="0" smtClean="0"/>
              <a:t>Bewerben heisst: Werbung machen für sich selbst!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Nx354xtelefon-t11529.jpg.pagespeed.ic.kbwUT08EQ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908720"/>
            <a:ext cx="5976664" cy="40643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684584" y="548680"/>
            <a:ext cx="7772400" cy="1008112"/>
          </a:xfrm>
        </p:spPr>
        <p:txBody>
          <a:bodyPr/>
          <a:lstStyle/>
          <a:p>
            <a:r>
              <a:rPr lang="de-CH" dirty="0" smtClean="0"/>
              <a:t>Erste Kontaktaufnahme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144000" cy="216024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de-CH" dirty="0"/>
              <a:t> </a:t>
            </a:r>
            <a:r>
              <a:rPr lang="de-CH" dirty="0" smtClean="0"/>
              <a:t>Per Telefon: </a:t>
            </a:r>
            <a:r>
              <a:rPr lang="de-CH" dirty="0"/>
              <a:t>S</a:t>
            </a:r>
            <a:r>
              <a:rPr lang="de-CH" dirty="0" smtClean="0"/>
              <a:t>elber anrufen! (Telefongespräch muss vorgängig geübt werden)</a:t>
            </a:r>
          </a:p>
          <a:p>
            <a:pPr algn="l">
              <a:buFont typeface="Wingdings" pitchFamily="2" charset="2"/>
              <a:buChar char="§"/>
            </a:pPr>
            <a:r>
              <a:rPr lang="de-CH" dirty="0"/>
              <a:t> </a:t>
            </a:r>
            <a:r>
              <a:rPr lang="de-CH" dirty="0" smtClean="0"/>
              <a:t>Per Email (Viele Bewerbungen werden heute «online» gemacht)</a:t>
            </a:r>
          </a:p>
          <a:p>
            <a:pPr algn="l">
              <a:buFont typeface="Wingdings" pitchFamily="2" charset="2"/>
              <a:buChar char="§"/>
            </a:pPr>
            <a:r>
              <a:rPr lang="de-CH" dirty="0"/>
              <a:t> </a:t>
            </a:r>
            <a:r>
              <a:rPr lang="de-CH" dirty="0" smtClean="0"/>
              <a:t>Persönlich Bewerbung vorbeibringen</a:t>
            </a:r>
          </a:p>
          <a:p>
            <a:pPr algn="l"/>
            <a:endParaRPr lang="de-CH" dirty="0" smtClean="0"/>
          </a:p>
          <a:p>
            <a:pPr algn="l"/>
            <a:endParaRPr lang="de-CH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3508" y="332656"/>
            <a:ext cx="9000492" cy="1728191"/>
          </a:xfrm>
        </p:spPr>
        <p:txBody>
          <a:bodyPr>
            <a:normAutofit/>
          </a:bodyPr>
          <a:lstStyle/>
          <a:p>
            <a:pPr algn="l"/>
            <a:r>
              <a:rPr lang="de-CH" sz="3800" dirty="0" smtClean="0"/>
              <a:t>WAS GEHÖRT ZU EINEM VOLLSTÄNDIGEN BEWERBUNGSDOSSIER?</a:t>
            </a:r>
            <a:endParaRPr lang="de-CH" sz="3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3508" y="2348880"/>
            <a:ext cx="8856984" cy="2664296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§"/>
            </a:pPr>
            <a:r>
              <a:rPr lang="de-CH" sz="2200" dirty="0" smtClean="0"/>
              <a:t> </a:t>
            </a:r>
            <a:r>
              <a:rPr lang="de-CH" sz="2600" dirty="0" smtClean="0"/>
              <a:t>Deckblatt </a:t>
            </a:r>
          </a:p>
          <a:p>
            <a:pPr algn="l">
              <a:buFont typeface="Wingdings" pitchFamily="2" charset="2"/>
              <a:buChar char="§"/>
            </a:pPr>
            <a:r>
              <a:rPr lang="de-CH" sz="2600" dirty="0" smtClean="0"/>
              <a:t> Bewerbungsbrief (wird auch «Motivationsschreiben» genannt)</a:t>
            </a:r>
          </a:p>
          <a:p>
            <a:pPr algn="l">
              <a:buFont typeface="Wingdings" pitchFamily="2" charset="2"/>
              <a:buChar char="§"/>
            </a:pPr>
            <a:r>
              <a:rPr lang="de-CH" sz="2600" dirty="0" smtClean="0"/>
              <a:t> Lebenslauf mit Foto und Referenzen</a:t>
            </a:r>
          </a:p>
          <a:p>
            <a:pPr algn="l">
              <a:buFont typeface="Wingdings" pitchFamily="2" charset="2"/>
              <a:buChar char="§"/>
            </a:pPr>
            <a:r>
              <a:rPr lang="de-CH" sz="2600" dirty="0"/>
              <a:t> </a:t>
            </a:r>
            <a:r>
              <a:rPr lang="de-CH" sz="2600" dirty="0" smtClean="0"/>
              <a:t>Zeugniskopien der Schule</a:t>
            </a:r>
          </a:p>
          <a:p>
            <a:pPr algn="l">
              <a:buFont typeface="Wingdings" pitchFamily="2" charset="2"/>
              <a:buChar char="§"/>
            </a:pPr>
            <a:r>
              <a:rPr lang="de-CH" sz="2600" dirty="0"/>
              <a:t> </a:t>
            </a:r>
            <a:r>
              <a:rPr lang="de-CH" sz="2600" dirty="0" smtClean="0"/>
              <a:t>Stellwerk, Multicheck </a:t>
            </a:r>
          </a:p>
          <a:p>
            <a:pPr algn="l">
              <a:buFont typeface="Wingdings" pitchFamily="2" charset="2"/>
              <a:buChar char="§"/>
            </a:pPr>
            <a:r>
              <a:rPr lang="de-CH" sz="2600" dirty="0"/>
              <a:t> </a:t>
            </a:r>
            <a:r>
              <a:rPr lang="de-CH" sz="2600" dirty="0" smtClean="0"/>
              <a:t>Schnupperlehrberichte</a:t>
            </a:r>
          </a:p>
          <a:p>
            <a:pPr algn="l">
              <a:buFont typeface="Wingdings" pitchFamily="2" charset="2"/>
              <a:buChar char="§"/>
            </a:pPr>
            <a:r>
              <a:rPr lang="de-CH" sz="2600" dirty="0"/>
              <a:t> </a:t>
            </a:r>
            <a:r>
              <a:rPr lang="de-CH" sz="2600" dirty="0" smtClean="0"/>
              <a:t>Diplome aller Art (z.B. «Schülerrat, LIFT, </a:t>
            </a:r>
            <a:r>
              <a:rPr lang="de-CH" sz="2600" dirty="0" err="1" smtClean="0"/>
              <a:t>Brokids</a:t>
            </a:r>
            <a:r>
              <a:rPr lang="de-CH" sz="2600" dirty="0" smtClean="0"/>
              <a:t>, Computerkurs…)</a:t>
            </a:r>
          </a:p>
          <a:p>
            <a:pPr algn="l">
              <a:buFont typeface="Wingdings" pitchFamily="2" charset="2"/>
              <a:buChar char="§"/>
            </a:pPr>
            <a:r>
              <a:rPr lang="de-CH" sz="2600" dirty="0" smtClean="0"/>
              <a:t> Eventuell noch ein persönliches, zusätzliches Schreiben über euch</a:t>
            </a:r>
            <a:endParaRPr lang="de-CH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3052" y="548680"/>
            <a:ext cx="8964488" cy="1470025"/>
          </a:xfrm>
        </p:spPr>
        <p:txBody>
          <a:bodyPr>
            <a:normAutofit fontScale="90000"/>
          </a:bodyPr>
          <a:lstStyle/>
          <a:p>
            <a:pPr algn="l"/>
            <a:r>
              <a:rPr lang="de-CH" dirty="0" smtClean="0"/>
              <a:t>Worauf achte ich beim Schreiben?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1824740"/>
            <a:ext cx="9108504" cy="338437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de-CH" sz="1800" dirty="0" smtClean="0"/>
              <a:t> </a:t>
            </a:r>
            <a:r>
              <a:rPr lang="de-CH" sz="1900" dirty="0" smtClean="0"/>
              <a:t>Sauber, vollständig, originell und korrekt (z.B. Adressen etc.)</a:t>
            </a:r>
          </a:p>
          <a:p>
            <a:pPr algn="l">
              <a:buFont typeface="Wingdings" pitchFamily="2" charset="2"/>
              <a:buChar char="§"/>
            </a:pPr>
            <a:r>
              <a:rPr lang="de-CH" sz="1900" dirty="0" smtClean="0"/>
              <a:t> Bezug nehmen auf das Inserat (und ev. auch auf die Website)</a:t>
            </a:r>
          </a:p>
          <a:p>
            <a:pPr algn="l">
              <a:buFont typeface="Wingdings" pitchFamily="2" charset="2"/>
              <a:buChar char="§"/>
            </a:pPr>
            <a:r>
              <a:rPr lang="de-CH" sz="1900" dirty="0"/>
              <a:t> </a:t>
            </a:r>
            <a:r>
              <a:rPr lang="de-CH" sz="1900" dirty="0" smtClean="0"/>
              <a:t>Bezug nehmen zur Firma (z.B. «Coop interessiert mich, weil…»)</a:t>
            </a:r>
          </a:p>
          <a:p>
            <a:pPr algn="l">
              <a:buFont typeface="Wingdings" pitchFamily="2" charset="2"/>
              <a:buChar char="§"/>
            </a:pPr>
            <a:r>
              <a:rPr lang="de-CH" sz="1900" dirty="0" smtClean="0"/>
              <a:t> Höflichkeitsform verwenden</a:t>
            </a:r>
          </a:p>
          <a:p>
            <a:pPr algn="l">
              <a:buFont typeface="Wingdings" pitchFamily="2" charset="2"/>
              <a:buChar char="§"/>
            </a:pPr>
            <a:r>
              <a:rPr lang="de-CH" sz="1900" dirty="0"/>
              <a:t> </a:t>
            </a:r>
            <a:r>
              <a:rPr lang="de-CH" sz="1900" dirty="0" smtClean="0"/>
              <a:t>Wo möglich Ansprechperson mit Namen ansprechen (Sehr geehrte Frau Muster)</a:t>
            </a:r>
          </a:p>
          <a:p>
            <a:pPr algn="l">
              <a:buFont typeface="Wingdings" pitchFamily="2" charset="2"/>
              <a:buChar char="§"/>
            </a:pPr>
            <a:r>
              <a:rPr lang="de-CH" sz="1900" dirty="0"/>
              <a:t> </a:t>
            </a:r>
            <a:r>
              <a:rPr lang="de-CH" sz="1900" dirty="0" smtClean="0"/>
              <a:t>Beachte, dass die 12 Elemente einer Bewerbung vorhanden sind (siehe Muster)</a:t>
            </a:r>
          </a:p>
          <a:p>
            <a:pPr algn="l">
              <a:buFont typeface="Wingdings" pitchFamily="2" charset="2"/>
              <a:buChar char="§"/>
            </a:pPr>
            <a:r>
              <a:rPr lang="de-CH" sz="1900" dirty="0"/>
              <a:t> </a:t>
            </a:r>
            <a:r>
              <a:rPr lang="de-CH" sz="1900" dirty="0" smtClean="0"/>
              <a:t>Bewerbung unterschreiben (bei Onlinebewerbung </a:t>
            </a:r>
            <a:r>
              <a:rPr lang="de-CH" sz="1900" dirty="0"/>
              <a:t>S</a:t>
            </a:r>
            <a:r>
              <a:rPr lang="de-CH" sz="1900" dirty="0" smtClean="0"/>
              <a:t>ignatur scannen)</a:t>
            </a:r>
          </a:p>
          <a:p>
            <a:pPr algn="l">
              <a:buFont typeface="Wingdings" pitchFamily="2" charset="2"/>
              <a:buChar char="§"/>
            </a:pPr>
            <a:r>
              <a:rPr lang="de-CH" sz="1900" dirty="0"/>
              <a:t> </a:t>
            </a:r>
            <a:r>
              <a:rPr lang="de-CH" sz="1900" dirty="0" smtClean="0"/>
              <a:t>Bewerbung korrigieren lassen</a:t>
            </a:r>
          </a:p>
          <a:p>
            <a:pPr algn="l">
              <a:buFont typeface="Wingdings" pitchFamily="2" charset="2"/>
              <a:buChar char="§"/>
            </a:pPr>
            <a:r>
              <a:rPr lang="de-CH" sz="1900" dirty="0" smtClean="0"/>
              <a:t> Am Schluss nochmals prüfen, ob alle Unterlagen vorhanden sind (Lebenslauf etc.)</a:t>
            </a:r>
            <a:endParaRPr lang="de-CH" sz="1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9036496" cy="1611610"/>
          </a:xfrm>
        </p:spPr>
        <p:txBody>
          <a:bodyPr>
            <a:normAutofit fontScale="90000"/>
          </a:bodyPr>
          <a:lstStyle/>
          <a:p>
            <a:pPr algn="l"/>
            <a:r>
              <a:rPr lang="de-CH" sz="3900" dirty="0" smtClean="0"/>
              <a:t>EIN Betrieb nimmt Kontakt auf für ein Bewerbungsgespräch. Was Nun?</a:t>
            </a: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7504" y="2276872"/>
            <a:ext cx="9036496" cy="201622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de-CH" sz="1800" dirty="0" smtClean="0"/>
              <a:t> Sich freuen</a:t>
            </a:r>
            <a:r>
              <a:rPr lang="de-CH" sz="1800" dirty="0" smtClean="0">
                <a:sym typeface="Wingdings" panose="05000000000000000000" pitchFamily="2" charset="2"/>
              </a:rPr>
              <a:t></a:t>
            </a:r>
            <a:endParaRPr lang="de-CH" sz="1800" dirty="0" smtClean="0"/>
          </a:p>
          <a:p>
            <a:pPr algn="l">
              <a:buFont typeface="Wingdings" pitchFamily="2" charset="2"/>
              <a:buChar char="§"/>
            </a:pPr>
            <a:r>
              <a:rPr lang="de-CH" sz="1800" dirty="0"/>
              <a:t> </a:t>
            </a:r>
            <a:r>
              <a:rPr lang="de-CH" sz="1800" dirty="0" smtClean="0"/>
              <a:t>So schnell als möglich zurückrufen (auch wenn kein Interesse mehr vorhanden ist!)</a:t>
            </a:r>
          </a:p>
          <a:p>
            <a:pPr algn="l">
              <a:buFont typeface="Wingdings" pitchFamily="2" charset="2"/>
              <a:buChar char="§"/>
            </a:pPr>
            <a:r>
              <a:rPr lang="de-CH" sz="1800" dirty="0" smtClean="0"/>
              <a:t> Person am Telefon möglichst mit Namen ansprechen </a:t>
            </a:r>
          </a:p>
          <a:p>
            <a:pPr algn="l">
              <a:buFont typeface="Wingdings" pitchFamily="2" charset="2"/>
              <a:buChar char="§"/>
            </a:pPr>
            <a:r>
              <a:rPr lang="de-CH" sz="1800" dirty="0"/>
              <a:t> </a:t>
            </a:r>
            <a:r>
              <a:rPr lang="de-CH" sz="1800" dirty="0" smtClean="0"/>
              <a:t>Nachfragen, wer das Gespräch führen wird und sich diesen Namen merken!</a:t>
            </a:r>
          </a:p>
          <a:p>
            <a:pPr algn="l">
              <a:buFont typeface="Wingdings" pitchFamily="2" charset="2"/>
              <a:buChar char="§"/>
            </a:pPr>
            <a:r>
              <a:rPr lang="de-CH" sz="1800" dirty="0"/>
              <a:t> </a:t>
            </a:r>
            <a:r>
              <a:rPr lang="de-CH" sz="1800" dirty="0" smtClean="0"/>
              <a:t>Nachfragen, ob du etwas spezielles ans Gespräch mitnehmen sollst</a:t>
            </a:r>
          </a:p>
          <a:p>
            <a:pPr algn="l">
              <a:buFont typeface="Wingdings" pitchFamily="2" charset="2"/>
              <a:buChar char="§"/>
            </a:pPr>
            <a:r>
              <a:rPr lang="de-CH" sz="1800" dirty="0"/>
              <a:t> </a:t>
            </a:r>
            <a:r>
              <a:rPr lang="de-CH" sz="1800" dirty="0" smtClean="0"/>
              <a:t>Wiederholen was abgemacht worden ist</a:t>
            </a:r>
          </a:p>
          <a:p>
            <a:pPr algn="l"/>
            <a:endParaRPr lang="de-CH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nhaltsplatzhalter 9" descr="deut_bes_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692696"/>
            <a:ext cx="6034617" cy="44644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784976" cy="1584175"/>
          </a:xfrm>
        </p:spPr>
        <p:txBody>
          <a:bodyPr>
            <a:normAutofit/>
          </a:bodyPr>
          <a:lstStyle/>
          <a:p>
            <a:pPr algn="l"/>
            <a:r>
              <a:rPr lang="de-CH" sz="3500" dirty="0" smtClean="0"/>
              <a:t>Wichtig beim Vorstellungsgespräch</a:t>
            </a:r>
            <a:br>
              <a:rPr lang="de-CH" sz="3500" dirty="0" smtClean="0"/>
            </a:br>
            <a:r>
              <a:rPr lang="de-CH" sz="3500" dirty="0" smtClean="0"/>
              <a:t>(Bewerbungsgespräch)</a:t>
            </a:r>
            <a:endParaRPr lang="de-CH" sz="35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5536" y="1944822"/>
            <a:ext cx="8892480" cy="489654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de-CH" dirty="0" smtClean="0"/>
              <a:t> Pünktlichkeit!</a:t>
            </a:r>
          </a:p>
          <a:p>
            <a:pPr algn="l">
              <a:buFont typeface="Wingdings" pitchFamily="2" charset="2"/>
              <a:buChar char="§"/>
            </a:pPr>
            <a:r>
              <a:rPr lang="de-CH" dirty="0" smtClean="0"/>
              <a:t> Ohne Eltern</a:t>
            </a:r>
          </a:p>
          <a:p>
            <a:pPr algn="l">
              <a:buFont typeface="Wingdings" pitchFamily="2" charset="2"/>
              <a:buChar char="§"/>
            </a:pPr>
            <a:r>
              <a:rPr lang="de-CH" dirty="0"/>
              <a:t> </a:t>
            </a:r>
            <a:r>
              <a:rPr lang="de-CH" dirty="0" smtClean="0"/>
              <a:t>Kein Zigarettengeruch, kein Kaugummi</a:t>
            </a:r>
          </a:p>
          <a:p>
            <a:pPr algn="l">
              <a:buFont typeface="Wingdings" pitchFamily="2" charset="2"/>
              <a:buChar char="§"/>
            </a:pPr>
            <a:r>
              <a:rPr lang="de-CH" dirty="0" smtClean="0"/>
              <a:t> Begrüssung mit Namen, Blickkontakt und festem Händedruck</a:t>
            </a:r>
          </a:p>
          <a:p>
            <a:pPr algn="l">
              <a:buFont typeface="Wingdings" pitchFamily="2" charset="2"/>
              <a:buChar char="§"/>
            </a:pPr>
            <a:r>
              <a:rPr lang="de-CH" dirty="0" smtClean="0"/>
              <a:t> Warten bis man aufgefordert wird sich zu setzen</a:t>
            </a:r>
          </a:p>
          <a:p>
            <a:pPr algn="l">
              <a:buFont typeface="Wingdings" pitchFamily="2" charset="2"/>
              <a:buChar char="§"/>
            </a:pPr>
            <a:r>
              <a:rPr lang="de-CH" dirty="0" smtClean="0"/>
              <a:t> Block und Stift mitbringen</a:t>
            </a:r>
          </a:p>
          <a:p>
            <a:pPr algn="l">
              <a:buFont typeface="Wingdings" pitchFamily="2" charset="2"/>
              <a:buChar char="§"/>
            </a:pPr>
            <a:r>
              <a:rPr lang="de-CH" dirty="0"/>
              <a:t> </a:t>
            </a:r>
            <a:r>
              <a:rPr lang="de-CH" dirty="0" smtClean="0"/>
              <a:t>Nachfragen, falls etwas nicht verstanden wurde</a:t>
            </a:r>
          </a:p>
          <a:p>
            <a:pPr algn="l">
              <a:buFont typeface="Wingdings" pitchFamily="2" charset="2"/>
              <a:buChar char="§"/>
            </a:pPr>
            <a:r>
              <a:rPr lang="de-CH" dirty="0"/>
              <a:t> S</a:t>
            </a:r>
            <a:r>
              <a:rPr lang="de-CH" dirty="0" smtClean="0"/>
              <a:t>ich vor dem Gespräch mit der Webseite vertraut machen (!!!)</a:t>
            </a:r>
          </a:p>
          <a:p>
            <a:pPr algn="l">
              <a:buFont typeface="Wingdings" pitchFamily="2" charset="2"/>
              <a:buChar char="§"/>
            </a:pPr>
            <a:r>
              <a:rPr lang="de-CH" dirty="0"/>
              <a:t> </a:t>
            </a:r>
            <a:r>
              <a:rPr lang="de-CH" dirty="0" smtClean="0"/>
              <a:t>Fragen stellen, Interesse zeigen</a:t>
            </a:r>
          </a:p>
          <a:p>
            <a:pPr algn="l">
              <a:buFont typeface="Wingdings" pitchFamily="2" charset="2"/>
              <a:buChar char="§"/>
            </a:pPr>
            <a:r>
              <a:rPr lang="de-CH" dirty="0"/>
              <a:t> </a:t>
            </a:r>
            <a:r>
              <a:rPr lang="de-CH" dirty="0" smtClean="0"/>
              <a:t>Fragen beantworten, nicht vom Thema abkommen</a:t>
            </a:r>
          </a:p>
          <a:p>
            <a:pPr algn="l">
              <a:buFont typeface="Wingdings" pitchFamily="2" charset="2"/>
              <a:buChar char="§"/>
            </a:pPr>
            <a:r>
              <a:rPr lang="de-CH" dirty="0" smtClean="0"/>
              <a:t> Sich selber bleiben</a:t>
            </a:r>
          </a:p>
          <a:p>
            <a:pPr algn="l">
              <a:buFont typeface="Wingdings" pitchFamily="2" charset="2"/>
              <a:buChar char="§"/>
            </a:pPr>
            <a:r>
              <a:rPr lang="de-CH" dirty="0"/>
              <a:t> </a:t>
            </a:r>
            <a:r>
              <a:rPr lang="de-CH" dirty="0" smtClean="0"/>
              <a:t>Am Schluss des Gespräches für das Gespräch danken</a:t>
            </a:r>
          </a:p>
          <a:p>
            <a:pPr algn="l">
              <a:buFont typeface="Wingdings" pitchFamily="2" charset="2"/>
              <a:buChar char="§"/>
            </a:pPr>
            <a:r>
              <a:rPr lang="de-CH" dirty="0"/>
              <a:t> </a:t>
            </a:r>
            <a:r>
              <a:rPr lang="de-CH" dirty="0" smtClean="0"/>
              <a:t>Eventuell fragen, bis wann du Bescheid bekommen wirst</a:t>
            </a:r>
          </a:p>
          <a:p>
            <a:pPr algn="l">
              <a:buFont typeface="Wingdings" pitchFamily="2" charset="2"/>
              <a:buChar char="§"/>
            </a:pPr>
            <a:endParaRPr lang="de-CH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aemera">
  <a:themeElements>
    <a:clrScheme name="Haemer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Haemer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aemer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690</Words>
  <Application>Microsoft Office PowerPoint</Application>
  <PresentationFormat>Bildschirmpräsentation (4:3)</PresentationFormat>
  <Paragraphs>102</Paragraphs>
  <Slides>17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Arial</vt:lpstr>
      <vt:lpstr>Calibri</vt:lpstr>
      <vt:lpstr>Franklin Gothic Book</vt:lpstr>
      <vt:lpstr>Wingdings</vt:lpstr>
      <vt:lpstr>Wingdings 2</vt:lpstr>
      <vt:lpstr>Haemera</vt:lpstr>
      <vt:lpstr>TIPPS ZUM BEWERBEN</vt:lpstr>
      <vt:lpstr>Es gibt keine zweite Chance für den ersten Eindruck </vt:lpstr>
      <vt:lpstr>PowerPoint-Präsentation</vt:lpstr>
      <vt:lpstr>Erste Kontaktaufnahme</vt:lpstr>
      <vt:lpstr>WAS GEHÖRT ZU EINEM VOLLSTÄNDIGEN BEWERBUNGSDOSSIER?</vt:lpstr>
      <vt:lpstr>Worauf achte ich beim Schreiben?</vt:lpstr>
      <vt:lpstr>EIN Betrieb nimmt Kontakt auf für ein Bewerbungsgespräch. Was Nun? </vt:lpstr>
      <vt:lpstr>PowerPoint-Präsentation</vt:lpstr>
      <vt:lpstr>Wichtig beim Vorstellungsgespräch (Bewerbungsgespräch)</vt:lpstr>
      <vt:lpstr>So beim gespräch erscheinen? besser nicht…</vt:lpstr>
      <vt:lpstr>Kleidung und Styling</vt:lpstr>
      <vt:lpstr>Nicht zu vergessen: Körpersprache!</vt:lpstr>
      <vt:lpstr>Mögliche Fragen an Euch</vt:lpstr>
      <vt:lpstr>Schnuppern/SelektionsschnupperN</vt:lpstr>
      <vt:lpstr>Zusage /Absage </vt:lpstr>
      <vt:lpstr>Fragen?</vt:lpstr>
      <vt:lpstr>Viel Glück bei der Lehrstellensuche und: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Tipps rund um die Bewerbung</dc:title>
  <dc:creator>D</dc:creator>
  <cp:lastModifiedBy>Pfister Bryan (KfK)</cp:lastModifiedBy>
  <cp:revision>119</cp:revision>
  <dcterms:created xsi:type="dcterms:W3CDTF">2013-01-18T20:08:30Z</dcterms:created>
  <dcterms:modified xsi:type="dcterms:W3CDTF">2020-09-28T12:47:28Z</dcterms:modified>
</cp:coreProperties>
</file>