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6" r:id="rId3"/>
    <p:sldId id="257" r:id="rId4"/>
    <p:sldId id="267" r:id="rId5"/>
    <p:sldId id="258" r:id="rId6"/>
    <p:sldId id="259" r:id="rId7"/>
    <p:sldId id="260" r:id="rId8"/>
    <p:sldId id="261" r:id="rId9"/>
    <p:sldId id="268" r:id="rId10"/>
    <p:sldId id="262" r:id="rId11"/>
    <p:sldId id="263" r:id="rId12"/>
    <p:sldId id="269" r:id="rId13"/>
    <p:sldId id="264" r:id="rId14"/>
    <p:sldId id="265"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A20604-6559-FA8A-2BD9-25DDB2A02EA3}" name="elternrat@primarschule-bonstetten.ch" initials="eb" userId="S::elternrat@primarschule-bonstetten.ch::789aa301-e3a6-42bc-9437-820cdeed5d2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5847" autoAdjust="0"/>
  </p:normalViewPr>
  <p:slideViewPr>
    <p:cSldViewPr snapToGrid="0">
      <p:cViewPr varScale="1">
        <p:scale>
          <a:sx n="109" d="100"/>
          <a:sy n="109" d="100"/>
        </p:scale>
        <p:origin x="558" y="10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994CC4-E547-471F-A61F-ABB768E0A7E3}" type="datetimeFigureOut">
              <a:rPr lang="de-CH" smtClean="0"/>
              <a:t>07.12.2023</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643947-6ED1-43F6-8E35-C57C685B4805}" type="slidenum">
              <a:rPr lang="de-CH" smtClean="0"/>
              <a:t>‹Nr.›</a:t>
            </a:fld>
            <a:endParaRPr lang="de-CH"/>
          </a:p>
        </p:txBody>
      </p:sp>
    </p:spTree>
    <p:extLst>
      <p:ext uri="{BB962C8B-B14F-4D97-AF65-F5344CB8AC3E}">
        <p14:creationId xmlns:p14="http://schemas.microsoft.com/office/powerpoint/2010/main" val="916992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Neu am Ansatz Autorität wird mit Beziehung verknüpft, Kinder ändern sich, weil wir Eltern eine andere Haltung einnehmen, wir bleiben klar im Auftreten, sind Anker für das Kind, setzen Rahmenbedingungen, sind aber nicht machtvoll</a:t>
            </a:r>
          </a:p>
        </p:txBody>
      </p:sp>
      <p:sp>
        <p:nvSpPr>
          <p:cNvPr id="4" name="Foliennummernplatzhalter 3"/>
          <p:cNvSpPr>
            <a:spLocks noGrp="1"/>
          </p:cNvSpPr>
          <p:nvPr>
            <p:ph type="sldNum" sz="quarter" idx="5"/>
          </p:nvPr>
        </p:nvSpPr>
        <p:spPr/>
        <p:txBody>
          <a:bodyPr/>
          <a:lstStyle/>
          <a:p>
            <a:fld id="{A8643947-6ED1-43F6-8E35-C57C685B4805}" type="slidenum">
              <a:rPr lang="de-CH" smtClean="0"/>
              <a:t>1</a:t>
            </a:fld>
            <a:endParaRPr lang="de-CH"/>
          </a:p>
        </p:txBody>
      </p:sp>
    </p:spTree>
    <p:extLst>
      <p:ext uri="{BB962C8B-B14F-4D97-AF65-F5344CB8AC3E}">
        <p14:creationId xmlns:p14="http://schemas.microsoft.com/office/powerpoint/2010/main" val="2397481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Eingehen auf Ankerfunktion: Präsenz, Selbstkontrolle, Netzwerk, Struktur</a:t>
            </a:r>
          </a:p>
        </p:txBody>
      </p:sp>
      <p:sp>
        <p:nvSpPr>
          <p:cNvPr id="4" name="Foliennummernplatzhalter 3"/>
          <p:cNvSpPr>
            <a:spLocks noGrp="1"/>
          </p:cNvSpPr>
          <p:nvPr>
            <p:ph type="sldNum" sz="quarter" idx="5"/>
          </p:nvPr>
        </p:nvSpPr>
        <p:spPr/>
        <p:txBody>
          <a:bodyPr/>
          <a:lstStyle/>
          <a:p>
            <a:fld id="{A8643947-6ED1-43F6-8E35-C57C685B4805}" type="slidenum">
              <a:rPr lang="de-CH" smtClean="0"/>
              <a:t>3</a:t>
            </a:fld>
            <a:endParaRPr lang="de-CH"/>
          </a:p>
        </p:txBody>
      </p:sp>
    </p:spTree>
    <p:extLst>
      <p:ext uri="{BB962C8B-B14F-4D97-AF65-F5344CB8AC3E}">
        <p14:creationId xmlns:p14="http://schemas.microsoft.com/office/powerpoint/2010/main" val="4272812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Erziehungsstile Ende 60er Jahre autoritäre Erziehungsstil, darauf folgend kooperative antiautoritäre Erziehung mit ernüchternden Ergebnissen, heute autoritativ</a:t>
            </a:r>
          </a:p>
          <a:p>
            <a:r>
              <a:rPr lang="de-CH" dirty="0"/>
              <a:t>Wichtig dafür ist eine sichere Bindung, also Vermittlung des Gefühls immer für die eigenen Kinder da zu sein</a:t>
            </a:r>
          </a:p>
          <a:p>
            <a:r>
              <a:rPr lang="de-CH" dirty="0"/>
              <a:t>Sicherer Hafen, Ankerplatz bietet Schutz, lässt aber auch Freiraum – Kinder die so aufwachsen tragen die Gewissheit immer in den Hafen zurückzudürfen wie eine Kompassnadel in sich</a:t>
            </a:r>
          </a:p>
        </p:txBody>
      </p:sp>
      <p:sp>
        <p:nvSpPr>
          <p:cNvPr id="4" name="Foliennummernplatzhalter 3"/>
          <p:cNvSpPr>
            <a:spLocks noGrp="1"/>
          </p:cNvSpPr>
          <p:nvPr>
            <p:ph type="sldNum" sz="quarter" idx="5"/>
          </p:nvPr>
        </p:nvSpPr>
        <p:spPr/>
        <p:txBody>
          <a:bodyPr/>
          <a:lstStyle/>
          <a:p>
            <a:fld id="{A8643947-6ED1-43F6-8E35-C57C685B4805}" type="slidenum">
              <a:rPr lang="de-CH" smtClean="0"/>
              <a:t>5</a:t>
            </a:fld>
            <a:endParaRPr lang="de-CH"/>
          </a:p>
        </p:txBody>
      </p:sp>
    </p:spTree>
    <p:extLst>
      <p:ext uri="{BB962C8B-B14F-4D97-AF65-F5344CB8AC3E}">
        <p14:creationId xmlns:p14="http://schemas.microsoft.com/office/powerpoint/2010/main" val="2558260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Bsp</a:t>
            </a:r>
            <a:r>
              <a:rPr lang="de-CH" dirty="0"/>
              <a:t> ADHS – Rituale, Strukturen, klare Leitgedanken helfen, Fallbeispiel Hand, Fragen wer von Kindern Handy hat mit Ausrede alle haben eins</a:t>
            </a:r>
          </a:p>
        </p:txBody>
      </p:sp>
      <p:sp>
        <p:nvSpPr>
          <p:cNvPr id="4" name="Foliennummernplatzhalter 3"/>
          <p:cNvSpPr>
            <a:spLocks noGrp="1"/>
          </p:cNvSpPr>
          <p:nvPr>
            <p:ph type="sldNum" sz="quarter" idx="5"/>
          </p:nvPr>
        </p:nvSpPr>
        <p:spPr/>
        <p:txBody>
          <a:bodyPr/>
          <a:lstStyle/>
          <a:p>
            <a:fld id="{A8643947-6ED1-43F6-8E35-C57C685B4805}" type="slidenum">
              <a:rPr lang="de-CH" smtClean="0"/>
              <a:t>7</a:t>
            </a:fld>
            <a:endParaRPr lang="de-CH"/>
          </a:p>
        </p:txBody>
      </p:sp>
    </p:spTree>
    <p:extLst>
      <p:ext uri="{BB962C8B-B14F-4D97-AF65-F5344CB8AC3E}">
        <p14:creationId xmlns:p14="http://schemas.microsoft.com/office/powerpoint/2010/main" val="243972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Fallbeispiel: Jugendlicher erzählt seiner Freundin seine Mutter sei cool, erlaube alles, Freundin fragt kümmert sich deine Mutter gar nicht um dich</a:t>
            </a:r>
          </a:p>
          <a:p>
            <a:r>
              <a:rPr lang="de-CH" dirty="0"/>
              <a:t>Wie reagieren wenn Kind lügt</a:t>
            </a:r>
          </a:p>
          <a:p>
            <a:r>
              <a:rPr lang="de-CH" dirty="0"/>
              <a:t>Wie eingreifen wenn Kind falsche Freunde auswählt</a:t>
            </a:r>
          </a:p>
          <a:p>
            <a:r>
              <a:rPr lang="de-CH" dirty="0"/>
              <a:t>Zu spät kommt, sich nicht an Abmachungen hält</a:t>
            </a:r>
          </a:p>
          <a:p>
            <a:r>
              <a:rPr lang="de-CH" dirty="0"/>
              <a:t>Medienkonsum eingrenzen</a:t>
            </a:r>
          </a:p>
          <a:p>
            <a:endParaRPr lang="de-CH" dirty="0"/>
          </a:p>
          <a:p>
            <a:r>
              <a:rPr lang="de-CH" dirty="0"/>
              <a:t>Gruppenarbeit mit Nachbarn – fragen sie ihn aus wie der Tag war, was er erlebt hat etc. üben sie sich in der Präsenz</a:t>
            </a:r>
          </a:p>
        </p:txBody>
      </p:sp>
      <p:sp>
        <p:nvSpPr>
          <p:cNvPr id="4" name="Foliennummernplatzhalter 3"/>
          <p:cNvSpPr>
            <a:spLocks noGrp="1"/>
          </p:cNvSpPr>
          <p:nvPr>
            <p:ph type="sldNum" sz="quarter" idx="5"/>
          </p:nvPr>
        </p:nvSpPr>
        <p:spPr/>
        <p:txBody>
          <a:bodyPr/>
          <a:lstStyle/>
          <a:p>
            <a:fld id="{A8643947-6ED1-43F6-8E35-C57C685B4805}" type="slidenum">
              <a:rPr lang="de-CH" smtClean="0"/>
              <a:t>8</a:t>
            </a:fld>
            <a:endParaRPr lang="de-CH"/>
          </a:p>
        </p:txBody>
      </p:sp>
    </p:spTree>
    <p:extLst>
      <p:ext uri="{BB962C8B-B14F-4D97-AF65-F5344CB8AC3E}">
        <p14:creationId xmlns:p14="http://schemas.microsoft.com/office/powerpoint/2010/main" val="32575418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z.B. ins Zimmer gehen, Handy zeigen lassen, Eltern von Freunden anrufen wenn Kind sagt ich übernachte dort etc.</a:t>
            </a:r>
          </a:p>
        </p:txBody>
      </p:sp>
      <p:sp>
        <p:nvSpPr>
          <p:cNvPr id="4" name="Foliennummernplatzhalter 3"/>
          <p:cNvSpPr>
            <a:spLocks noGrp="1"/>
          </p:cNvSpPr>
          <p:nvPr>
            <p:ph type="sldNum" sz="quarter" idx="5"/>
          </p:nvPr>
        </p:nvSpPr>
        <p:spPr/>
        <p:txBody>
          <a:bodyPr/>
          <a:lstStyle/>
          <a:p>
            <a:fld id="{A8643947-6ED1-43F6-8E35-C57C685B4805}" type="slidenum">
              <a:rPr lang="de-CH" smtClean="0"/>
              <a:t>10</a:t>
            </a:fld>
            <a:endParaRPr lang="de-CH"/>
          </a:p>
        </p:txBody>
      </p:sp>
    </p:spTree>
    <p:extLst>
      <p:ext uri="{BB962C8B-B14F-4D97-AF65-F5344CB8AC3E}">
        <p14:creationId xmlns:p14="http://schemas.microsoft.com/office/powerpoint/2010/main" val="773021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Bsp.: Ich habe von deinem Lehrer ^von einem Vorfall in der Schule gehört. Ich kenne jetzt die Ansicht deiner Schule, wäre aber interessiert deine zu hören. Fallbeispiel an alle Eltern bezüglich Anruf aus Schule</a:t>
            </a:r>
          </a:p>
        </p:txBody>
      </p:sp>
      <p:sp>
        <p:nvSpPr>
          <p:cNvPr id="4" name="Foliennummernplatzhalter 3"/>
          <p:cNvSpPr>
            <a:spLocks noGrp="1"/>
          </p:cNvSpPr>
          <p:nvPr>
            <p:ph type="sldNum" sz="quarter" idx="5"/>
          </p:nvPr>
        </p:nvSpPr>
        <p:spPr/>
        <p:txBody>
          <a:bodyPr/>
          <a:lstStyle/>
          <a:p>
            <a:fld id="{A8643947-6ED1-43F6-8E35-C57C685B4805}" type="slidenum">
              <a:rPr lang="de-CH" smtClean="0"/>
              <a:t>11</a:t>
            </a:fld>
            <a:endParaRPr lang="de-CH"/>
          </a:p>
        </p:txBody>
      </p:sp>
    </p:spTree>
    <p:extLst>
      <p:ext uri="{BB962C8B-B14F-4D97-AF65-F5344CB8AC3E}">
        <p14:creationId xmlns:p14="http://schemas.microsoft.com/office/powerpoint/2010/main" val="523718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1E8A1-6DA8-4496-BCE8-03ED561CC4E5}"/>
              </a:ext>
            </a:extLst>
          </p:cNvPr>
          <p:cNvSpPr>
            <a:spLocks noGrp="1"/>
          </p:cNvSpPr>
          <p:nvPr>
            <p:ph type="ctrTitle"/>
          </p:nvPr>
        </p:nvSpPr>
        <p:spPr>
          <a:xfrm>
            <a:off x="838200" y="365760"/>
            <a:ext cx="10515600" cy="2890202"/>
          </a:xfrm>
        </p:spPr>
        <p:txBody>
          <a:bodyPr anchor="b">
            <a:normAutofit/>
          </a:bodyPr>
          <a:lstStyle>
            <a:lvl1pPr algn="l">
              <a:defRPr sz="6600"/>
            </a:lvl1pPr>
          </a:lstStyle>
          <a:p>
            <a:r>
              <a:rPr lang="en-US" dirty="0"/>
              <a:t>Click to edit Master title style</a:t>
            </a:r>
          </a:p>
        </p:txBody>
      </p:sp>
      <p:sp>
        <p:nvSpPr>
          <p:cNvPr id="3" name="Subtitle 2">
            <a:extLst>
              <a:ext uri="{FF2B5EF4-FFF2-40B4-BE49-F238E27FC236}">
                <a16:creationId xmlns:a16="http://schemas.microsoft.com/office/drawing/2014/main" id="{3EB24CCC-3D44-4BB5-AA35-A21607EF69A4}"/>
              </a:ext>
            </a:extLst>
          </p:cNvPr>
          <p:cNvSpPr>
            <a:spLocks noGrp="1"/>
          </p:cNvSpPr>
          <p:nvPr>
            <p:ph type="subTitle" idx="1"/>
          </p:nvPr>
        </p:nvSpPr>
        <p:spPr>
          <a:xfrm>
            <a:off x="838200" y="3506150"/>
            <a:ext cx="10515600" cy="248348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301F80F6-1855-44E9-BA95-5E00A06E786D}"/>
              </a:ext>
            </a:extLst>
          </p:cNvPr>
          <p:cNvSpPr>
            <a:spLocks noGrp="1"/>
          </p:cNvSpPr>
          <p:nvPr>
            <p:ph type="dt" sz="half" idx="10"/>
          </p:nvPr>
        </p:nvSpPr>
        <p:spPr/>
        <p:txBody>
          <a:bodyPr/>
          <a:lstStyle/>
          <a:p>
            <a:fld id="{24178BCC-1B8E-4C0D-ACB6-FEAAFABFAA65}" type="datetime1">
              <a:rPr lang="en-US" smtClean="0"/>
              <a:t>12/7/2023</a:t>
            </a:fld>
            <a:endParaRPr lang="en-US"/>
          </a:p>
        </p:txBody>
      </p:sp>
      <p:sp>
        <p:nvSpPr>
          <p:cNvPr id="5" name="Footer Placeholder 4">
            <a:extLst>
              <a:ext uri="{FF2B5EF4-FFF2-40B4-BE49-F238E27FC236}">
                <a16:creationId xmlns:a16="http://schemas.microsoft.com/office/drawing/2014/main" id="{873D7FFD-570A-4968-B943-AF87BB679DA0}"/>
              </a:ext>
            </a:extLst>
          </p:cNvPr>
          <p:cNvSpPr>
            <a:spLocks noGrp="1"/>
          </p:cNvSpPr>
          <p:nvPr>
            <p:ph type="ftr" sz="quarter" idx="11"/>
          </p:nvPr>
        </p:nvSpPr>
        <p:spPr/>
        <p:txBody>
          <a:bodyPr/>
          <a:lstStyle/>
          <a:p>
            <a:r>
              <a:rPr lang="de-DE"/>
              <a:t>Elternbildung Schule Loogarten – Jörg Schuhmacher</a:t>
            </a:r>
            <a:endParaRPr lang="en-US"/>
          </a:p>
        </p:txBody>
      </p:sp>
      <p:sp>
        <p:nvSpPr>
          <p:cNvPr id="6" name="Slide Number Placeholder 5">
            <a:extLst>
              <a:ext uri="{FF2B5EF4-FFF2-40B4-BE49-F238E27FC236}">
                <a16:creationId xmlns:a16="http://schemas.microsoft.com/office/drawing/2014/main" id="{C9CCE6A8-0665-4714-B241-6AFBA8C6F807}"/>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1333761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926EC-DC54-4882-9D58-F201EA25C4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804E7C-4CBA-49AF-B24C-1A1FF51C21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D3C727-C0C7-4BBA-9CF5-6C1FAC76B10C}"/>
              </a:ext>
            </a:extLst>
          </p:cNvPr>
          <p:cNvSpPr>
            <a:spLocks noGrp="1"/>
          </p:cNvSpPr>
          <p:nvPr>
            <p:ph type="dt" sz="half" idx="10"/>
          </p:nvPr>
        </p:nvSpPr>
        <p:spPr/>
        <p:txBody>
          <a:bodyPr/>
          <a:lstStyle/>
          <a:p>
            <a:fld id="{42F65EBD-00C1-445E-BAC1-75249C502A2A}" type="datetime1">
              <a:rPr lang="en-US" smtClean="0"/>
              <a:t>12/7/2023</a:t>
            </a:fld>
            <a:endParaRPr lang="en-US"/>
          </a:p>
        </p:txBody>
      </p:sp>
      <p:sp>
        <p:nvSpPr>
          <p:cNvPr id="5" name="Footer Placeholder 4">
            <a:extLst>
              <a:ext uri="{FF2B5EF4-FFF2-40B4-BE49-F238E27FC236}">
                <a16:creationId xmlns:a16="http://schemas.microsoft.com/office/drawing/2014/main" id="{34603986-C5B4-4956-AC6F-4F36186B838E}"/>
              </a:ext>
            </a:extLst>
          </p:cNvPr>
          <p:cNvSpPr>
            <a:spLocks noGrp="1"/>
          </p:cNvSpPr>
          <p:nvPr>
            <p:ph type="ftr" sz="quarter" idx="11"/>
          </p:nvPr>
        </p:nvSpPr>
        <p:spPr/>
        <p:txBody>
          <a:bodyPr/>
          <a:lstStyle/>
          <a:p>
            <a:r>
              <a:rPr lang="de-DE"/>
              <a:t>Elternbildung Schule Loogarten – Jörg Schuhmacher</a:t>
            </a:r>
            <a:endParaRPr lang="en-US"/>
          </a:p>
        </p:txBody>
      </p:sp>
      <p:sp>
        <p:nvSpPr>
          <p:cNvPr id="6" name="Slide Number Placeholder 5">
            <a:extLst>
              <a:ext uri="{FF2B5EF4-FFF2-40B4-BE49-F238E27FC236}">
                <a16:creationId xmlns:a16="http://schemas.microsoft.com/office/drawing/2014/main" id="{7E45F941-E847-4C51-97D6-21066B26EB26}"/>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2534135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0338D2-D9EE-4B67-97C1-08ABD574530B}"/>
              </a:ext>
            </a:extLst>
          </p:cNvPr>
          <p:cNvSpPr>
            <a:spLocks noGrp="1"/>
          </p:cNvSpPr>
          <p:nvPr>
            <p:ph type="title" orient="vert"/>
          </p:nvPr>
        </p:nvSpPr>
        <p:spPr>
          <a:xfrm>
            <a:off x="7353848" y="365125"/>
            <a:ext cx="3999952"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274B1422-6C1E-4422-80E8-34B0092FBF05}"/>
              </a:ext>
            </a:extLst>
          </p:cNvPr>
          <p:cNvSpPr>
            <a:spLocks noGrp="1"/>
          </p:cNvSpPr>
          <p:nvPr>
            <p:ph type="body" orient="vert" idx="1"/>
          </p:nvPr>
        </p:nvSpPr>
        <p:spPr>
          <a:xfrm>
            <a:off x="838200" y="365125"/>
            <a:ext cx="626546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3C8B53C-3084-4BC0-A80E-DB41C04C6258}"/>
              </a:ext>
            </a:extLst>
          </p:cNvPr>
          <p:cNvSpPr>
            <a:spLocks noGrp="1"/>
          </p:cNvSpPr>
          <p:nvPr>
            <p:ph type="dt" sz="half" idx="10"/>
          </p:nvPr>
        </p:nvSpPr>
        <p:spPr/>
        <p:txBody>
          <a:bodyPr/>
          <a:lstStyle/>
          <a:p>
            <a:fld id="{04ED13C7-AD4B-40C8-A8B9-BCAA6BA168CB}" type="datetime1">
              <a:rPr lang="en-US" smtClean="0"/>
              <a:t>12/7/2023</a:t>
            </a:fld>
            <a:endParaRPr lang="en-US"/>
          </a:p>
        </p:txBody>
      </p:sp>
      <p:sp>
        <p:nvSpPr>
          <p:cNvPr id="5" name="Footer Placeholder 4">
            <a:extLst>
              <a:ext uri="{FF2B5EF4-FFF2-40B4-BE49-F238E27FC236}">
                <a16:creationId xmlns:a16="http://schemas.microsoft.com/office/drawing/2014/main" id="{8276BFDE-DC70-4A6E-90B8-337FC47254CE}"/>
              </a:ext>
            </a:extLst>
          </p:cNvPr>
          <p:cNvSpPr>
            <a:spLocks noGrp="1"/>
          </p:cNvSpPr>
          <p:nvPr>
            <p:ph type="ftr" sz="quarter" idx="11"/>
          </p:nvPr>
        </p:nvSpPr>
        <p:spPr/>
        <p:txBody>
          <a:bodyPr/>
          <a:lstStyle/>
          <a:p>
            <a:r>
              <a:rPr lang="de-DE"/>
              <a:t>Elternbildung Schule Loogarten – Jörg Schuhmacher</a:t>
            </a:r>
            <a:endParaRPr lang="en-US"/>
          </a:p>
        </p:txBody>
      </p:sp>
      <p:sp>
        <p:nvSpPr>
          <p:cNvPr id="6" name="Slide Number Placeholder 5">
            <a:extLst>
              <a:ext uri="{FF2B5EF4-FFF2-40B4-BE49-F238E27FC236}">
                <a16:creationId xmlns:a16="http://schemas.microsoft.com/office/drawing/2014/main" id="{90C3578F-39AE-4F6F-9614-32EF672E616D}"/>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2889073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2A8A8-ECDA-4018-ABB4-CC22892BE8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90AE7C-51AF-4F0E-B5A3-8C7E1026C274}"/>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5F28C09-A717-49AB-B60E-433BC469258F}"/>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ooter Placeholder 4">
            <a:extLst>
              <a:ext uri="{FF2B5EF4-FFF2-40B4-BE49-F238E27FC236}">
                <a16:creationId xmlns:a16="http://schemas.microsoft.com/office/drawing/2014/main" id="{1D11A47A-6E5A-4754-8B43-9CE556160BFF}"/>
              </a:ext>
            </a:extLst>
          </p:cNvPr>
          <p:cNvSpPr>
            <a:spLocks noGrp="1"/>
          </p:cNvSpPr>
          <p:nvPr>
            <p:ph type="ftr" sz="quarter" idx="11"/>
          </p:nvPr>
        </p:nvSpPr>
        <p:spPr/>
        <p:txBody>
          <a:bodyPr/>
          <a:lstStyle/>
          <a:p>
            <a:r>
              <a:rPr lang="de-DE"/>
              <a:t>Elternbildung Schule Loogarten – Jörg Schuhmacher</a:t>
            </a:r>
            <a:endParaRPr lang="en-US"/>
          </a:p>
        </p:txBody>
      </p:sp>
      <p:sp>
        <p:nvSpPr>
          <p:cNvPr id="6" name="Slide Number Placeholder 5">
            <a:extLst>
              <a:ext uri="{FF2B5EF4-FFF2-40B4-BE49-F238E27FC236}">
                <a16:creationId xmlns:a16="http://schemas.microsoft.com/office/drawing/2014/main" id="{ECACA1EB-7AC7-4F86-90C0-AA980D887225}"/>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3704628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95957-C46F-4F17-BC8C-6507E676E916}"/>
              </a:ext>
            </a:extLst>
          </p:cNvPr>
          <p:cNvSpPr>
            <a:spLocks noGrp="1"/>
          </p:cNvSpPr>
          <p:nvPr>
            <p:ph type="title"/>
          </p:nvPr>
        </p:nvSpPr>
        <p:spPr>
          <a:xfrm>
            <a:off x="831850" y="365760"/>
            <a:ext cx="10515600" cy="3827868"/>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98D9661B-6633-4C8B-8B9C-E514DF851D3E}"/>
              </a:ext>
            </a:extLst>
          </p:cNvPr>
          <p:cNvSpPr>
            <a:spLocks noGrp="1"/>
          </p:cNvSpPr>
          <p:nvPr>
            <p:ph type="body" idx="1"/>
          </p:nvPr>
        </p:nvSpPr>
        <p:spPr>
          <a:xfrm>
            <a:off x="831850" y="4443817"/>
            <a:ext cx="10515600" cy="1645834"/>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B6274BF-C1CD-4709-B0A0-E9407DBEA73C}"/>
              </a:ext>
            </a:extLst>
          </p:cNvPr>
          <p:cNvSpPr>
            <a:spLocks noGrp="1"/>
          </p:cNvSpPr>
          <p:nvPr>
            <p:ph type="dt" sz="half" idx="10"/>
          </p:nvPr>
        </p:nvSpPr>
        <p:spPr/>
        <p:txBody>
          <a:bodyPr/>
          <a:lstStyle/>
          <a:p>
            <a:fld id="{29182BDA-E123-4A14-8C42-8F54FA245D00}" type="datetime1">
              <a:rPr lang="en-US" smtClean="0"/>
              <a:t>12/7/2023</a:t>
            </a:fld>
            <a:endParaRPr lang="en-US"/>
          </a:p>
        </p:txBody>
      </p:sp>
      <p:sp>
        <p:nvSpPr>
          <p:cNvPr id="5" name="Footer Placeholder 4">
            <a:extLst>
              <a:ext uri="{FF2B5EF4-FFF2-40B4-BE49-F238E27FC236}">
                <a16:creationId xmlns:a16="http://schemas.microsoft.com/office/drawing/2014/main" id="{CC9ADB94-0A5B-4B56-B0B1-1FF5580A4737}"/>
              </a:ext>
            </a:extLst>
          </p:cNvPr>
          <p:cNvSpPr>
            <a:spLocks noGrp="1"/>
          </p:cNvSpPr>
          <p:nvPr>
            <p:ph type="ftr" sz="quarter" idx="11"/>
          </p:nvPr>
        </p:nvSpPr>
        <p:spPr/>
        <p:txBody>
          <a:bodyPr/>
          <a:lstStyle/>
          <a:p>
            <a:r>
              <a:rPr lang="de-DE"/>
              <a:t>Elternbildung Schule Loogarten – Jörg Schuhmacher</a:t>
            </a:r>
            <a:endParaRPr lang="en-US"/>
          </a:p>
        </p:txBody>
      </p:sp>
      <p:sp>
        <p:nvSpPr>
          <p:cNvPr id="6" name="Slide Number Placeholder 5">
            <a:extLst>
              <a:ext uri="{FF2B5EF4-FFF2-40B4-BE49-F238E27FC236}">
                <a16:creationId xmlns:a16="http://schemas.microsoft.com/office/drawing/2014/main" id="{B5CA668A-35AE-4CDF-AC4C-2BEEA9EE80F8}"/>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1583717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7F1FD-0E96-4963-9F09-92861572BB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79E5F0-B650-4AFF-B90E-23B378684D66}"/>
              </a:ext>
            </a:extLst>
          </p:cNvPr>
          <p:cNvSpPr>
            <a:spLocks noGrp="1"/>
          </p:cNvSpPr>
          <p:nvPr>
            <p:ph sz="half" idx="1"/>
          </p:nvPr>
        </p:nvSpPr>
        <p:spPr>
          <a:xfrm>
            <a:off x="838200" y="1940876"/>
            <a:ext cx="5181600" cy="42360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82D1747B-302D-476E-8F4F-E4B114C6624E}"/>
              </a:ext>
            </a:extLst>
          </p:cNvPr>
          <p:cNvSpPr>
            <a:spLocks noGrp="1"/>
          </p:cNvSpPr>
          <p:nvPr>
            <p:ph sz="half" idx="2"/>
          </p:nvPr>
        </p:nvSpPr>
        <p:spPr>
          <a:xfrm>
            <a:off x="6172200" y="1940876"/>
            <a:ext cx="5181600" cy="42360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740577D-22F7-4958-BB3D-6C9265EA1964}"/>
              </a:ext>
            </a:extLst>
          </p:cNvPr>
          <p:cNvSpPr>
            <a:spLocks noGrp="1"/>
          </p:cNvSpPr>
          <p:nvPr>
            <p:ph type="dt" sz="half" idx="10"/>
          </p:nvPr>
        </p:nvSpPr>
        <p:spPr/>
        <p:txBody>
          <a:bodyPr/>
          <a:lstStyle/>
          <a:p>
            <a:fld id="{DD729D94-AF5E-48B5-AC2A-DD87CFB53841}" type="datetime1">
              <a:rPr lang="en-US" smtClean="0"/>
              <a:t>12/7/2023</a:t>
            </a:fld>
            <a:endParaRPr lang="en-US"/>
          </a:p>
        </p:txBody>
      </p:sp>
      <p:sp>
        <p:nvSpPr>
          <p:cNvPr id="6" name="Footer Placeholder 5">
            <a:extLst>
              <a:ext uri="{FF2B5EF4-FFF2-40B4-BE49-F238E27FC236}">
                <a16:creationId xmlns:a16="http://schemas.microsoft.com/office/drawing/2014/main" id="{71EC5B46-A8FB-4683-9618-3F6E073839C8}"/>
              </a:ext>
            </a:extLst>
          </p:cNvPr>
          <p:cNvSpPr>
            <a:spLocks noGrp="1"/>
          </p:cNvSpPr>
          <p:nvPr>
            <p:ph type="ftr" sz="quarter" idx="11"/>
          </p:nvPr>
        </p:nvSpPr>
        <p:spPr/>
        <p:txBody>
          <a:bodyPr/>
          <a:lstStyle/>
          <a:p>
            <a:r>
              <a:rPr lang="de-DE"/>
              <a:t>Elternbildung Schule Loogarten – Jörg Schuhmacher</a:t>
            </a:r>
            <a:endParaRPr lang="en-US"/>
          </a:p>
        </p:txBody>
      </p:sp>
      <p:sp>
        <p:nvSpPr>
          <p:cNvPr id="7" name="Slide Number Placeholder 6">
            <a:extLst>
              <a:ext uri="{FF2B5EF4-FFF2-40B4-BE49-F238E27FC236}">
                <a16:creationId xmlns:a16="http://schemas.microsoft.com/office/drawing/2014/main" id="{987887BD-93E9-4181-9D7F-940C3E1730FF}"/>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1725300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63D79-FA27-4567-9032-AF722733E1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77C1BF-703F-4992-BB0C-EB1E579C7410}"/>
              </a:ext>
            </a:extLst>
          </p:cNvPr>
          <p:cNvSpPr>
            <a:spLocks noGrp="1"/>
          </p:cNvSpPr>
          <p:nvPr>
            <p:ph type="body" idx="1"/>
          </p:nvPr>
        </p:nvSpPr>
        <p:spPr>
          <a:xfrm>
            <a:off x="839788" y="1951823"/>
            <a:ext cx="5157787" cy="823912"/>
          </a:xfrm>
        </p:spPr>
        <p:txBody>
          <a:bodyPr anchor="b"/>
          <a:lstStyle>
            <a:lvl1pPr marL="0" indent="0">
              <a:buNone/>
              <a:defRPr lang="en-US" sz="2400" b="0" i="1"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2B2FCE1-6DC0-43B5-8016-89FD4AF5ABD2}"/>
              </a:ext>
            </a:extLst>
          </p:cNvPr>
          <p:cNvSpPr>
            <a:spLocks noGrp="1"/>
          </p:cNvSpPr>
          <p:nvPr>
            <p:ph sz="half" idx="2"/>
          </p:nvPr>
        </p:nvSpPr>
        <p:spPr>
          <a:xfrm>
            <a:off x="839788" y="2954741"/>
            <a:ext cx="5157787" cy="32349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62FED7A-67D0-43CC-889A-25F8849647F1}"/>
              </a:ext>
            </a:extLst>
          </p:cNvPr>
          <p:cNvSpPr>
            <a:spLocks noGrp="1"/>
          </p:cNvSpPr>
          <p:nvPr>
            <p:ph type="body" sz="quarter" idx="3"/>
          </p:nvPr>
        </p:nvSpPr>
        <p:spPr>
          <a:xfrm>
            <a:off x="6172200" y="1951823"/>
            <a:ext cx="5183188" cy="823912"/>
          </a:xfrm>
        </p:spPr>
        <p:txBody>
          <a:bodyPr anchor="b"/>
          <a:lstStyle>
            <a:lvl1pPr marL="0" indent="0">
              <a:buNone/>
              <a:defRPr lang="en-US" sz="2400" b="0" i="1"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731C176-48F2-44EC-B3A2-A144403D57FB}"/>
              </a:ext>
            </a:extLst>
          </p:cNvPr>
          <p:cNvSpPr>
            <a:spLocks noGrp="1"/>
          </p:cNvSpPr>
          <p:nvPr>
            <p:ph sz="quarter" idx="4"/>
          </p:nvPr>
        </p:nvSpPr>
        <p:spPr>
          <a:xfrm>
            <a:off x="6172200" y="2954741"/>
            <a:ext cx="5183188" cy="32349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9187B8-AC48-4FE7-8658-8A31E37311F6}"/>
              </a:ext>
            </a:extLst>
          </p:cNvPr>
          <p:cNvSpPr>
            <a:spLocks noGrp="1"/>
          </p:cNvSpPr>
          <p:nvPr>
            <p:ph type="dt" sz="half" idx="10"/>
          </p:nvPr>
        </p:nvSpPr>
        <p:spPr/>
        <p:txBody>
          <a:bodyPr/>
          <a:lstStyle/>
          <a:p>
            <a:fld id="{0B63F6A2-90D1-49F6-93BB-06A307CD822A}" type="datetime1">
              <a:rPr lang="en-US" smtClean="0"/>
              <a:t>12/7/2023</a:t>
            </a:fld>
            <a:endParaRPr lang="en-US"/>
          </a:p>
        </p:txBody>
      </p:sp>
      <p:sp>
        <p:nvSpPr>
          <p:cNvPr id="8" name="Footer Placeholder 7">
            <a:extLst>
              <a:ext uri="{FF2B5EF4-FFF2-40B4-BE49-F238E27FC236}">
                <a16:creationId xmlns:a16="http://schemas.microsoft.com/office/drawing/2014/main" id="{7CCAB465-E22E-45DC-89C9-406121BCED68}"/>
              </a:ext>
            </a:extLst>
          </p:cNvPr>
          <p:cNvSpPr>
            <a:spLocks noGrp="1"/>
          </p:cNvSpPr>
          <p:nvPr>
            <p:ph type="ftr" sz="quarter" idx="11"/>
          </p:nvPr>
        </p:nvSpPr>
        <p:spPr/>
        <p:txBody>
          <a:bodyPr/>
          <a:lstStyle/>
          <a:p>
            <a:r>
              <a:rPr lang="de-DE"/>
              <a:t>Elternbildung Schule Loogarten – Jörg Schuhmacher</a:t>
            </a:r>
            <a:endParaRPr lang="en-US"/>
          </a:p>
        </p:txBody>
      </p:sp>
      <p:sp>
        <p:nvSpPr>
          <p:cNvPr id="9" name="Slide Number Placeholder 8">
            <a:extLst>
              <a:ext uri="{FF2B5EF4-FFF2-40B4-BE49-F238E27FC236}">
                <a16:creationId xmlns:a16="http://schemas.microsoft.com/office/drawing/2014/main" id="{C2F9D1CF-F964-4405-8677-5F9E2A028785}"/>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30127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3453-DD0F-41C0-8F4A-5DC343F5EB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4E6313-506F-4456-B3D9-D9655538F9FB}"/>
              </a:ext>
            </a:extLst>
          </p:cNvPr>
          <p:cNvSpPr>
            <a:spLocks noGrp="1"/>
          </p:cNvSpPr>
          <p:nvPr>
            <p:ph type="dt" sz="half" idx="10"/>
          </p:nvPr>
        </p:nvSpPr>
        <p:spPr/>
        <p:txBody>
          <a:bodyPr/>
          <a:lstStyle/>
          <a:p>
            <a:fld id="{9F91EBDB-ABBE-4696-AF49-92A8D788B35A}" type="datetime1">
              <a:rPr lang="en-US" smtClean="0"/>
              <a:t>12/7/2023</a:t>
            </a:fld>
            <a:endParaRPr lang="en-US"/>
          </a:p>
        </p:txBody>
      </p:sp>
      <p:sp>
        <p:nvSpPr>
          <p:cNvPr id="4" name="Footer Placeholder 3">
            <a:extLst>
              <a:ext uri="{FF2B5EF4-FFF2-40B4-BE49-F238E27FC236}">
                <a16:creationId xmlns:a16="http://schemas.microsoft.com/office/drawing/2014/main" id="{E8F26068-7707-41EC-93EF-A24CAF8FFDBD}"/>
              </a:ext>
            </a:extLst>
          </p:cNvPr>
          <p:cNvSpPr>
            <a:spLocks noGrp="1"/>
          </p:cNvSpPr>
          <p:nvPr>
            <p:ph type="ftr" sz="quarter" idx="11"/>
          </p:nvPr>
        </p:nvSpPr>
        <p:spPr/>
        <p:txBody>
          <a:bodyPr/>
          <a:lstStyle/>
          <a:p>
            <a:r>
              <a:rPr lang="de-DE"/>
              <a:t>Elternbildung Schule Loogarten – Jörg Schuhmacher</a:t>
            </a:r>
            <a:endParaRPr lang="en-US"/>
          </a:p>
        </p:txBody>
      </p:sp>
      <p:sp>
        <p:nvSpPr>
          <p:cNvPr id="5" name="Slide Number Placeholder 4">
            <a:extLst>
              <a:ext uri="{FF2B5EF4-FFF2-40B4-BE49-F238E27FC236}">
                <a16:creationId xmlns:a16="http://schemas.microsoft.com/office/drawing/2014/main" id="{B29C8A3C-8C01-4039-B47B-57D8497587A5}"/>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644630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892633-8C77-419D-B24D-2B3D44DBA556}"/>
              </a:ext>
            </a:extLst>
          </p:cNvPr>
          <p:cNvSpPr>
            <a:spLocks noGrp="1"/>
          </p:cNvSpPr>
          <p:nvPr>
            <p:ph type="dt" sz="half" idx="10"/>
          </p:nvPr>
        </p:nvSpPr>
        <p:spPr/>
        <p:txBody>
          <a:bodyPr/>
          <a:lstStyle/>
          <a:p>
            <a:fld id="{69270AD3-1485-40F7-ADAB-1E43E59159B8}" type="datetime1">
              <a:rPr lang="en-US" smtClean="0"/>
              <a:t>12/7/2023</a:t>
            </a:fld>
            <a:endParaRPr lang="en-US"/>
          </a:p>
        </p:txBody>
      </p:sp>
      <p:sp>
        <p:nvSpPr>
          <p:cNvPr id="3" name="Footer Placeholder 2">
            <a:extLst>
              <a:ext uri="{FF2B5EF4-FFF2-40B4-BE49-F238E27FC236}">
                <a16:creationId xmlns:a16="http://schemas.microsoft.com/office/drawing/2014/main" id="{FD149D59-0A88-4A14-A740-4CCD9B526490}"/>
              </a:ext>
            </a:extLst>
          </p:cNvPr>
          <p:cNvSpPr>
            <a:spLocks noGrp="1"/>
          </p:cNvSpPr>
          <p:nvPr>
            <p:ph type="ftr" sz="quarter" idx="11"/>
          </p:nvPr>
        </p:nvSpPr>
        <p:spPr/>
        <p:txBody>
          <a:bodyPr/>
          <a:lstStyle/>
          <a:p>
            <a:r>
              <a:rPr lang="de-DE"/>
              <a:t>Elternbildung Schule Loogarten – Jörg Schuhmacher</a:t>
            </a:r>
            <a:endParaRPr lang="en-US"/>
          </a:p>
        </p:txBody>
      </p:sp>
      <p:sp>
        <p:nvSpPr>
          <p:cNvPr id="4" name="Slide Number Placeholder 3">
            <a:extLst>
              <a:ext uri="{FF2B5EF4-FFF2-40B4-BE49-F238E27FC236}">
                <a16:creationId xmlns:a16="http://schemas.microsoft.com/office/drawing/2014/main" id="{50A3DEF9-802F-444E-92D2-397862EEAB07}"/>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3536425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3C20-3881-4F15-94F7-9D7B9F9E357A}"/>
              </a:ext>
            </a:extLst>
          </p:cNvPr>
          <p:cNvSpPr>
            <a:spLocks noGrp="1"/>
          </p:cNvSpPr>
          <p:nvPr>
            <p:ph type="title"/>
          </p:nvPr>
        </p:nvSpPr>
        <p:spPr>
          <a:xfrm>
            <a:off x="839788" y="457200"/>
            <a:ext cx="4343400" cy="2971800"/>
          </a:xfrm>
        </p:spPr>
        <p:txBody>
          <a:bodyPr anchor="b">
            <a:noAutofit/>
          </a:bodyPr>
          <a:lstStyle>
            <a:lvl1pPr algn="l" defTabSz="914400" rtl="0" eaLnBrk="1" latinLnBrk="0" hangingPunct="1">
              <a:lnSpc>
                <a:spcPct val="100000"/>
              </a:lnSpc>
              <a:spcBef>
                <a:spcPct val="0"/>
              </a:spcBef>
              <a:buNone/>
              <a:defRPr lang="en-US" sz="5400" kern="1200"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defRPr>
            </a:lvl1pPr>
          </a:lstStyle>
          <a:p>
            <a:r>
              <a:rPr lang="en-US" dirty="0"/>
              <a:t>Click to edit Master title style</a:t>
            </a:r>
          </a:p>
        </p:txBody>
      </p:sp>
      <p:sp>
        <p:nvSpPr>
          <p:cNvPr id="3" name="Content Placeholder 2">
            <a:extLst>
              <a:ext uri="{FF2B5EF4-FFF2-40B4-BE49-F238E27FC236}">
                <a16:creationId xmlns:a16="http://schemas.microsoft.com/office/drawing/2014/main" id="{B268F40F-6C2A-48EC-8F16-DA179A1DA375}"/>
              </a:ext>
            </a:extLst>
          </p:cNvPr>
          <p:cNvSpPr>
            <a:spLocks noGrp="1"/>
          </p:cNvSpPr>
          <p:nvPr>
            <p:ph idx="1"/>
          </p:nvPr>
        </p:nvSpPr>
        <p:spPr>
          <a:xfrm>
            <a:off x="5554638" y="457201"/>
            <a:ext cx="5800749" cy="540385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6736B7E-D33D-48C7-97AC-5C0D9874FE53}"/>
              </a:ext>
            </a:extLst>
          </p:cNvPr>
          <p:cNvSpPr>
            <a:spLocks noGrp="1"/>
          </p:cNvSpPr>
          <p:nvPr>
            <p:ph type="body" sz="half" idx="2"/>
          </p:nvPr>
        </p:nvSpPr>
        <p:spPr>
          <a:xfrm>
            <a:off x="839788" y="3657600"/>
            <a:ext cx="4343400" cy="2211387"/>
          </a:xfrm>
        </p:spPr>
        <p:txBody>
          <a:bodyPr>
            <a:normAutofit/>
          </a:bodyPr>
          <a:lstStyle>
            <a:lvl1pPr marL="0" indent="0">
              <a:buNone/>
              <a:defRPr lang="en-US" sz="2400" i="1"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10000"/>
              </a:lnSpc>
              <a:spcBef>
                <a:spcPts val="1000"/>
              </a:spcBef>
              <a:buFont typeface="Arial" panose="020B0604020202020204" pitchFamily="34" charset="0"/>
              <a:buNone/>
            </a:pPr>
            <a:r>
              <a:rPr lang="en-US" dirty="0"/>
              <a:t>Click to edit Master text styles</a:t>
            </a:r>
          </a:p>
        </p:txBody>
      </p:sp>
      <p:sp>
        <p:nvSpPr>
          <p:cNvPr id="5" name="Date Placeholder 4">
            <a:extLst>
              <a:ext uri="{FF2B5EF4-FFF2-40B4-BE49-F238E27FC236}">
                <a16:creationId xmlns:a16="http://schemas.microsoft.com/office/drawing/2014/main" id="{E9149BC5-FF58-463A-B4FA-F0F912F1234F}"/>
              </a:ext>
            </a:extLst>
          </p:cNvPr>
          <p:cNvSpPr>
            <a:spLocks noGrp="1"/>
          </p:cNvSpPr>
          <p:nvPr>
            <p:ph type="dt" sz="half" idx="10"/>
          </p:nvPr>
        </p:nvSpPr>
        <p:spPr/>
        <p:txBody>
          <a:bodyPr/>
          <a:lstStyle/>
          <a:p>
            <a:fld id="{58C404DE-FDC2-4EF4-973F-1B766177DD1A}" type="datetime1">
              <a:rPr lang="en-US" smtClean="0"/>
              <a:t>12/7/2023</a:t>
            </a:fld>
            <a:endParaRPr lang="en-US"/>
          </a:p>
        </p:txBody>
      </p:sp>
      <p:sp>
        <p:nvSpPr>
          <p:cNvPr id="6" name="Footer Placeholder 5">
            <a:extLst>
              <a:ext uri="{FF2B5EF4-FFF2-40B4-BE49-F238E27FC236}">
                <a16:creationId xmlns:a16="http://schemas.microsoft.com/office/drawing/2014/main" id="{947072D7-4A2A-407F-A084-6AE8DD001637}"/>
              </a:ext>
            </a:extLst>
          </p:cNvPr>
          <p:cNvSpPr>
            <a:spLocks noGrp="1"/>
          </p:cNvSpPr>
          <p:nvPr>
            <p:ph type="ftr" sz="quarter" idx="11"/>
          </p:nvPr>
        </p:nvSpPr>
        <p:spPr/>
        <p:txBody>
          <a:bodyPr/>
          <a:lstStyle/>
          <a:p>
            <a:r>
              <a:rPr lang="de-DE"/>
              <a:t>Elternbildung Schule Loogarten – Jörg Schuhmacher</a:t>
            </a:r>
            <a:endParaRPr lang="en-US"/>
          </a:p>
        </p:txBody>
      </p:sp>
      <p:sp>
        <p:nvSpPr>
          <p:cNvPr id="7" name="Slide Number Placeholder 6">
            <a:extLst>
              <a:ext uri="{FF2B5EF4-FFF2-40B4-BE49-F238E27FC236}">
                <a16:creationId xmlns:a16="http://schemas.microsoft.com/office/drawing/2014/main" id="{60D4C41C-C368-475C-BDC1-DC5B29C78005}"/>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3241887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F67B0-865B-44ED-9DFE-36C73B0C8B43}"/>
              </a:ext>
            </a:extLst>
          </p:cNvPr>
          <p:cNvSpPr>
            <a:spLocks noGrp="1"/>
          </p:cNvSpPr>
          <p:nvPr>
            <p:ph type="title"/>
          </p:nvPr>
        </p:nvSpPr>
        <p:spPr>
          <a:xfrm>
            <a:off x="839788" y="457200"/>
            <a:ext cx="4343400" cy="2971800"/>
          </a:xfrm>
        </p:spPr>
        <p:txBody>
          <a:bodyPr anchor="b">
            <a:noAutofit/>
          </a:bodyPr>
          <a:lstStyle>
            <a:lvl1pPr algn="l" defTabSz="914400" rtl="0" eaLnBrk="1" latinLnBrk="0" hangingPunct="1">
              <a:lnSpc>
                <a:spcPct val="100000"/>
              </a:lnSpc>
              <a:spcBef>
                <a:spcPct val="0"/>
              </a:spcBef>
              <a:buNone/>
              <a:defRPr lang="en-US" sz="5400" kern="1200"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defRPr>
            </a:lvl1pPr>
          </a:lstStyle>
          <a:p>
            <a:r>
              <a:rPr lang="en-US" dirty="0"/>
              <a:t>Click to edit Master title style</a:t>
            </a:r>
          </a:p>
        </p:txBody>
      </p:sp>
      <p:sp>
        <p:nvSpPr>
          <p:cNvPr id="3" name="Picture Placeholder 2">
            <a:extLst>
              <a:ext uri="{FF2B5EF4-FFF2-40B4-BE49-F238E27FC236}">
                <a16:creationId xmlns:a16="http://schemas.microsoft.com/office/drawing/2014/main" id="{B73C5CF7-138A-437C-9E0A-FF4179970319}"/>
              </a:ext>
            </a:extLst>
          </p:cNvPr>
          <p:cNvSpPr>
            <a:spLocks noGrp="1"/>
          </p:cNvSpPr>
          <p:nvPr>
            <p:ph type="pic" idx="1"/>
          </p:nvPr>
        </p:nvSpPr>
        <p:spPr>
          <a:xfrm>
            <a:off x="5561462" y="457201"/>
            <a:ext cx="5793925"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117822-7770-4117-96A2-8D2FF0A01044}"/>
              </a:ext>
            </a:extLst>
          </p:cNvPr>
          <p:cNvSpPr>
            <a:spLocks noGrp="1"/>
          </p:cNvSpPr>
          <p:nvPr>
            <p:ph type="body" sz="half" idx="2"/>
          </p:nvPr>
        </p:nvSpPr>
        <p:spPr>
          <a:xfrm>
            <a:off x="839788" y="3664424"/>
            <a:ext cx="4343400" cy="2204564"/>
          </a:xfrm>
        </p:spPr>
        <p:txBody>
          <a:bodyPr>
            <a:normAutofit/>
          </a:bodyPr>
          <a:lstStyle>
            <a:lvl1pPr marL="0" indent="0">
              <a:buNone/>
              <a:defRPr lang="en-US" sz="2400" i="1"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10000"/>
              </a:lnSpc>
              <a:spcBef>
                <a:spcPts val="1000"/>
              </a:spcBef>
              <a:buFont typeface="Arial" panose="020B0604020202020204" pitchFamily="34" charset="0"/>
              <a:buNone/>
            </a:pPr>
            <a:r>
              <a:rPr lang="en-US" dirty="0"/>
              <a:t>Click to edit Master text styles</a:t>
            </a:r>
          </a:p>
        </p:txBody>
      </p:sp>
      <p:sp>
        <p:nvSpPr>
          <p:cNvPr id="5" name="Date Placeholder 4">
            <a:extLst>
              <a:ext uri="{FF2B5EF4-FFF2-40B4-BE49-F238E27FC236}">
                <a16:creationId xmlns:a16="http://schemas.microsoft.com/office/drawing/2014/main" id="{11295030-39C7-4814-A766-1A3E094EBA15}"/>
              </a:ext>
            </a:extLst>
          </p:cNvPr>
          <p:cNvSpPr>
            <a:spLocks noGrp="1"/>
          </p:cNvSpPr>
          <p:nvPr>
            <p:ph type="dt" sz="half" idx="10"/>
          </p:nvPr>
        </p:nvSpPr>
        <p:spPr/>
        <p:txBody>
          <a:bodyPr/>
          <a:lstStyle/>
          <a:p>
            <a:fld id="{8AE1F974-5EA6-4404-B108-E7C26EBE53F7}" type="datetime1">
              <a:rPr lang="en-US" smtClean="0"/>
              <a:t>12/7/2023</a:t>
            </a:fld>
            <a:endParaRPr lang="en-US"/>
          </a:p>
        </p:txBody>
      </p:sp>
      <p:sp>
        <p:nvSpPr>
          <p:cNvPr id="6" name="Footer Placeholder 5">
            <a:extLst>
              <a:ext uri="{FF2B5EF4-FFF2-40B4-BE49-F238E27FC236}">
                <a16:creationId xmlns:a16="http://schemas.microsoft.com/office/drawing/2014/main" id="{B91F02CD-DC87-47B6-96C4-F6470B1D8F27}"/>
              </a:ext>
            </a:extLst>
          </p:cNvPr>
          <p:cNvSpPr>
            <a:spLocks noGrp="1"/>
          </p:cNvSpPr>
          <p:nvPr>
            <p:ph type="ftr" sz="quarter" idx="11"/>
          </p:nvPr>
        </p:nvSpPr>
        <p:spPr/>
        <p:txBody>
          <a:bodyPr/>
          <a:lstStyle/>
          <a:p>
            <a:r>
              <a:rPr lang="de-DE"/>
              <a:t>Elternbildung Schule Loogarten – Jörg Schuhmacher</a:t>
            </a:r>
            <a:endParaRPr lang="en-US"/>
          </a:p>
        </p:txBody>
      </p:sp>
      <p:sp>
        <p:nvSpPr>
          <p:cNvPr id="7" name="Slide Number Placeholder 6">
            <a:extLst>
              <a:ext uri="{FF2B5EF4-FFF2-40B4-BE49-F238E27FC236}">
                <a16:creationId xmlns:a16="http://schemas.microsoft.com/office/drawing/2014/main" id="{E1CFF531-02C2-4C1D-A692-7040378066C7}"/>
              </a:ext>
            </a:extLst>
          </p:cNvPr>
          <p:cNvSpPr>
            <a:spLocks noGrp="1"/>
          </p:cNvSpPr>
          <p:nvPr>
            <p:ph type="sldNum" sz="quarter" idx="12"/>
          </p:nvPr>
        </p:nvSpPr>
        <p:spPr/>
        <p:txBody>
          <a:bodyPr/>
          <a:lstStyle/>
          <a:p>
            <a:fld id="{D3060201-1C40-4B39-813D-5CD9493BAEED}" type="slidenum">
              <a:rPr lang="en-US" smtClean="0"/>
              <a:t>‹Nr.›</a:t>
            </a:fld>
            <a:endParaRPr lang="en-US"/>
          </a:p>
        </p:txBody>
      </p:sp>
    </p:spTree>
    <p:extLst>
      <p:ext uri="{BB962C8B-B14F-4D97-AF65-F5344CB8AC3E}">
        <p14:creationId xmlns:p14="http://schemas.microsoft.com/office/powerpoint/2010/main" val="20270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6818BD-D734-48A1-8CC0-609D11E5560E}"/>
              </a:ext>
            </a:extLst>
          </p:cNvPr>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F9D215A-D2A1-4903-A905-F8B06EF41B4F}"/>
              </a:ext>
            </a:extLst>
          </p:cNvPr>
          <p:cNvSpPr>
            <a:spLocks noGrp="1"/>
          </p:cNvSpPr>
          <p:nvPr>
            <p:ph type="body" idx="1"/>
          </p:nvPr>
        </p:nvSpPr>
        <p:spPr>
          <a:xfrm>
            <a:off x="838200" y="1940875"/>
            <a:ext cx="10515600" cy="423608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42B88A-7A1D-4AA1-8536-28DC13DBA5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86AEC0F-16A3-461C-8713-EDE1F569DA5F}" type="datetime1">
              <a:rPr lang="en-US" smtClean="0"/>
              <a:t>12/7/2023</a:t>
            </a:fld>
            <a:endParaRPr lang="en-US" dirty="0"/>
          </a:p>
        </p:txBody>
      </p:sp>
      <p:sp>
        <p:nvSpPr>
          <p:cNvPr id="5" name="Footer Placeholder 4">
            <a:extLst>
              <a:ext uri="{FF2B5EF4-FFF2-40B4-BE49-F238E27FC236}">
                <a16:creationId xmlns:a16="http://schemas.microsoft.com/office/drawing/2014/main" id="{B37FE925-0C4B-4BAE-9799-3A9D46D920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de-DE"/>
              <a:t>Elternbildung Schule Loogarten – Jörg Schuhmacher</a:t>
            </a:r>
            <a:endParaRPr lang="en-US"/>
          </a:p>
        </p:txBody>
      </p:sp>
      <p:sp>
        <p:nvSpPr>
          <p:cNvPr id="6" name="Slide Number Placeholder 5">
            <a:extLst>
              <a:ext uri="{FF2B5EF4-FFF2-40B4-BE49-F238E27FC236}">
                <a16:creationId xmlns:a16="http://schemas.microsoft.com/office/drawing/2014/main" id="{B7ADAD54-E5C5-4D48-8592-BB22F0A851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60201-1C40-4B39-813D-5CD9493BAEED}" type="slidenum">
              <a:rPr lang="en-US" smtClean="0"/>
              <a:pPr/>
              <a:t>‹Nr.›</a:t>
            </a:fld>
            <a:endParaRPr lang="en-US"/>
          </a:p>
        </p:txBody>
      </p:sp>
    </p:spTree>
    <p:extLst>
      <p:ext uri="{BB962C8B-B14F-4D97-AF65-F5344CB8AC3E}">
        <p14:creationId xmlns:p14="http://schemas.microsoft.com/office/powerpoint/2010/main" val="2207653270"/>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p:txStyles>
    <p:titleStyle>
      <a:lvl1pPr algn="l" defTabSz="914400" rtl="0" eaLnBrk="1" latinLnBrk="0" hangingPunct="1">
        <a:lnSpc>
          <a:spcPct val="100000"/>
        </a:lnSpc>
        <a:spcBef>
          <a:spcPct val="0"/>
        </a:spcBef>
        <a:buNone/>
        <a:defRPr lang="en-US" sz="5400" kern="1200" smtClean="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defRPr>
      </a:lvl1pPr>
    </p:titleStyle>
    <p:bodyStyle>
      <a:lvl1pPr marL="228600" indent="-228600" algn="l" defTabSz="914400" rtl="0" eaLnBrk="1" latinLnBrk="0" hangingPunct="1">
        <a:lnSpc>
          <a:spcPct val="110000"/>
        </a:lnSpc>
        <a:spcBef>
          <a:spcPts val="1000"/>
        </a:spcBef>
        <a:buClr>
          <a:schemeClr val="tx2"/>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C37C960-91F5-4F61-B2CD-8A0379207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C3C4D1A-4ECE-5419-4240-DD00750F3511}"/>
              </a:ext>
            </a:extLst>
          </p:cNvPr>
          <p:cNvSpPr>
            <a:spLocks noGrp="1"/>
          </p:cNvSpPr>
          <p:nvPr>
            <p:ph type="ctrTitle"/>
          </p:nvPr>
        </p:nvSpPr>
        <p:spPr>
          <a:xfrm>
            <a:off x="838200" y="596644"/>
            <a:ext cx="5500125" cy="3435606"/>
          </a:xfrm>
        </p:spPr>
        <p:txBody>
          <a:bodyPr anchor="b">
            <a:normAutofit/>
          </a:bodyPr>
          <a:lstStyle/>
          <a:p>
            <a:pPr>
              <a:lnSpc>
                <a:spcPct val="90000"/>
              </a:lnSpc>
            </a:pPr>
            <a:r>
              <a:rPr lang="de-CH" sz="5600" dirty="0"/>
              <a:t>Neue Autorität</a:t>
            </a:r>
            <a:br>
              <a:rPr lang="de-CH" sz="5600" dirty="0"/>
            </a:br>
            <a:r>
              <a:rPr lang="de-CH" sz="5600" dirty="0"/>
              <a:t>Das Geheimnis starker Eltern</a:t>
            </a:r>
          </a:p>
        </p:txBody>
      </p:sp>
      <p:sp>
        <p:nvSpPr>
          <p:cNvPr id="3" name="Untertitel 2">
            <a:extLst>
              <a:ext uri="{FF2B5EF4-FFF2-40B4-BE49-F238E27FC236}">
                <a16:creationId xmlns:a16="http://schemas.microsoft.com/office/drawing/2014/main" id="{C554791E-1922-54DA-17E6-8F4245829EFD}"/>
              </a:ext>
            </a:extLst>
          </p:cNvPr>
          <p:cNvSpPr>
            <a:spLocks noGrp="1"/>
          </p:cNvSpPr>
          <p:nvPr>
            <p:ph type="subTitle" idx="1"/>
          </p:nvPr>
        </p:nvSpPr>
        <p:spPr>
          <a:xfrm>
            <a:off x="838200" y="4298950"/>
            <a:ext cx="5500125" cy="1962406"/>
          </a:xfrm>
        </p:spPr>
        <p:txBody>
          <a:bodyPr>
            <a:normAutofit/>
          </a:bodyPr>
          <a:lstStyle/>
          <a:p>
            <a:r>
              <a:rPr lang="de-CH" dirty="0"/>
              <a:t>Haim Omer</a:t>
            </a:r>
          </a:p>
        </p:txBody>
      </p:sp>
      <p:pic>
        <p:nvPicPr>
          <p:cNvPr id="4" name="Picture 3" descr="Nahaufnahme von Bauern (Schachfiguren)">
            <a:extLst>
              <a:ext uri="{FF2B5EF4-FFF2-40B4-BE49-F238E27FC236}">
                <a16:creationId xmlns:a16="http://schemas.microsoft.com/office/drawing/2014/main" id="{7829346E-8E5B-48B2-E1C5-184D0A3CA4AE}"/>
              </a:ext>
            </a:extLst>
          </p:cNvPr>
          <p:cNvPicPr>
            <a:picLocks noChangeAspect="1"/>
          </p:cNvPicPr>
          <p:nvPr/>
        </p:nvPicPr>
        <p:blipFill>
          <a:blip r:embed="rId3"/>
          <a:stretch>
            <a:fillRect/>
          </a:stretch>
        </p:blipFill>
        <p:spPr>
          <a:xfrm>
            <a:off x="7172095" y="3568187"/>
            <a:ext cx="4032909" cy="2651638"/>
          </a:xfrm>
          <a:prstGeom prst="rect">
            <a:avLst/>
          </a:prstGeom>
        </p:spPr>
      </p:pic>
      <p:pic>
        <p:nvPicPr>
          <p:cNvPr id="5" name="Picture 4" descr="Nahaufnahme von Bauern (Schachfiguren)">
            <a:extLst>
              <a:ext uri="{FF2B5EF4-FFF2-40B4-BE49-F238E27FC236}">
                <a16:creationId xmlns:a16="http://schemas.microsoft.com/office/drawing/2014/main" id="{AAE605E7-10F9-B43B-CB6F-92FA3681DA63}"/>
              </a:ext>
            </a:extLst>
          </p:cNvPr>
          <p:cNvPicPr>
            <a:picLocks noChangeAspect="1"/>
          </p:cNvPicPr>
          <p:nvPr/>
        </p:nvPicPr>
        <p:blipFill>
          <a:blip r:embed="rId4"/>
          <a:stretch>
            <a:fillRect/>
          </a:stretch>
        </p:blipFill>
        <p:spPr>
          <a:xfrm>
            <a:off x="7172095" y="599893"/>
            <a:ext cx="4032909" cy="2651638"/>
          </a:xfrm>
          <a:prstGeom prst="rect">
            <a:avLst/>
          </a:prstGeom>
        </p:spPr>
      </p:pic>
      <p:sp>
        <p:nvSpPr>
          <p:cNvPr id="6" name="Datumsplatzhalter 5">
            <a:extLst>
              <a:ext uri="{FF2B5EF4-FFF2-40B4-BE49-F238E27FC236}">
                <a16:creationId xmlns:a16="http://schemas.microsoft.com/office/drawing/2014/main" id="{97DAF9F8-CE40-771E-BE28-FB5E41157AA6}"/>
              </a:ext>
            </a:extLst>
          </p:cNvPr>
          <p:cNvSpPr>
            <a:spLocks noGrp="1"/>
          </p:cNvSpPr>
          <p:nvPr>
            <p:ph type="dt" sz="half" idx="10"/>
          </p:nvPr>
        </p:nvSpPr>
        <p:spPr/>
        <p:txBody>
          <a:bodyPr/>
          <a:lstStyle/>
          <a:p>
            <a:fld id="{0613A37B-7DF7-4FC7-9BA4-6EB209F9A1D5}" type="datetime1">
              <a:rPr lang="en-US" smtClean="0"/>
              <a:t>12/7/2023</a:t>
            </a:fld>
            <a:endParaRPr lang="en-US"/>
          </a:p>
        </p:txBody>
      </p:sp>
      <p:sp>
        <p:nvSpPr>
          <p:cNvPr id="7" name="Fußzeilenplatzhalter 6">
            <a:extLst>
              <a:ext uri="{FF2B5EF4-FFF2-40B4-BE49-F238E27FC236}">
                <a16:creationId xmlns:a16="http://schemas.microsoft.com/office/drawing/2014/main" id="{F14EBAC0-D316-6C38-9A5A-B21398C64BFD}"/>
              </a:ext>
            </a:extLst>
          </p:cNvPr>
          <p:cNvSpPr>
            <a:spLocks noGrp="1"/>
          </p:cNvSpPr>
          <p:nvPr>
            <p:ph type="ftr" sz="quarter" idx="11"/>
          </p:nvPr>
        </p:nvSpPr>
        <p:spPr/>
        <p:txBody>
          <a:bodyPr/>
          <a:lstStyle/>
          <a:p>
            <a:r>
              <a:rPr lang="en-US" dirty="0" err="1"/>
              <a:t>Elternbildung</a:t>
            </a:r>
            <a:r>
              <a:rPr lang="en-US" dirty="0"/>
              <a:t> Schule </a:t>
            </a:r>
            <a:r>
              <a:rPr lang="en-US" dirty="0" err="1"/>
              <a:t>Loogarten</a:t>
            </a:r>
            <a:r>
              <a:rPr lang="en-US" dirty="0"/>
              <a:t> – </a:t>
            </a:r>
            <a:r>
              <a:rPr lang="en-US" dirty="0" err="1"/>
              <a:t>Jörg</a:t>
            </a:r>
            <a:r>
              <a:rPr lang="en-US" dirty="0"/>
              <a:t> </a:t>
            </a:r>
            <a:r>
              <a:rPr lang="en-US" dirty="0" err="1"/>
              <a:t>Schuhmacher</a:t>
            </a:r>
            <a:endParaRPr lang="en-US" dirty="0"/>
          </a:p>
        </p:txBody>
      </p:sp>
      <p:sp>
        <p:nvSpPr>
          <p:cNvPr id="8" name="Foliennummernplatzhalter 7">
            <a:extLst>
              <a:ext uri="{FF2B5EF4-FFF2-40B4-BE49-F238E27FC236}">
                <a16:creationId xmlns:a16="http://schemas.microsoft.com/office/drawing/2014/main" id="{D6117D05-4FDA-5D9A-88B1-CA485ED011E8}"/>
              </a:ext>
            </a:extLst>
          </p:cNvPr>
          <p:cNvSpPr>
            <a:spLocks noGrp="1"/>
          </p:cNvSpPr>
          <p:nvPr>
            <p:ph type="sldNum" sz="quarter" idx="12"/>
          </p:nvPr>
        </p:nvSpPr>
        <p:spPr/>
        <p:txBody>
          <a:bodyPr/>
          <a:lstStyle/>
          <a:p>
            <a:fld id="{D3060201-1C40-4B39-813D-5CD9493BAEED}" type="slidenum">
              <a:rPr lang="en-US" smtClean="0"/>
              <a:t>1</a:t>
            </a:fld>
            <a:endParaRPr lang="en-US"/>
          </a:p>
        </p:txBody>
      </p:sp>
    </p:spTree>
    <p:extLst>
      <p:ext uri="{BB962C8B-B14F-4D97-AF65-F5344CB8AC3E}">
        <p14:creationId xmlns:p14="http://schemas.microsoft.com/office/powerpoint/2010/main" val="68300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BB014C-238A-074F-F902-3FFE15192A10}"/>
              </a:ext>
            </a:extLst>
          </p:cNvPr>
          <p:cNvSpPr>
            <a:spLocks noGrp="1"/>
          </p:cNvSpPr>
          <p:nvPr>
            <p:ph type="title"/>
          </p:nvPr>
        </p:nvSpPr>
        <p:spPr/>
        <p:txBody>
          <a:bodyPr>
            <a:normAutofit fontScale="90000"/>
          </a:bodyPr>
          <a:lstStyle/>
          <a:p>
            <a:r>
              <a:rPr lang="de-CH" dirty="0"/>
              <a:t>Ankerfunktion nach Haim Omer</a:t>
            </a:r>
          </a:p>
        </p:txBody>
      </p:sp>
      <p:sp>
        <p:nvSpPr>
          <p:cNvPr id="3" name="Inhaltsplatzhalter 2">
            <a:extLst>
              <a:ext uri="{FF2B5EF4-FFF2-40B4-BE49-F238E27FC236}">
                <a16:creationId xmlns:a16="http://schemas.microsoft.com/office/drawing/2014/main" id="{6CAA0210-6D16-AB70-2BE6-6DA24189DB84}"/>
              </a:ext>
            </a:extLst>
          </p:cNvPr>
          <p:cNvSpPr>
            <a:spLocks noGrp="1"/>
          </p:cNvSpPr>
          <p:nvPr>
            <p:ph idx="1"/>
          </p:nvPr>
        </p:nvSpPr>
        <p:spPr/>
        <p:txBody>
          <a:bodyPr>
            <a:normAutofit fontScale="92500" lnSpcReduction="10000"/>
          </a:bodyPr>
          <a:lstStyle/>
          <a:p>
            <a:pPr marL="0" indent="0">
              <a:buNone/>
            </a:pPr>
            <a:r>
              <a:rPr lang="de-CH" dirty="0"/>
              <a:t>2. Präsenz, wachsame Sorge</a:t>
            </a:r>
          </a:p>
          <a:p>
            <a:r>
              <a:rPr lang="de-CH" sz="1600" dirty="0"/>
              <a:t>Elterliche Präsenz ist erlernbar</a:t>
            </a:r>
          </a:p>
          <a:p>
            <a:r>
              <a:rPr lang="de-CH" sz="1600" dirty="0"/>
              <a:t>Nehmen sie sich Zeit für ihr Kind ohne Ablenkung</a:t>
            </a:r>
          </a:p>
          <a:p>
            <a:r>
              <a:rPr lang="de-CH" sz="1600" dirty="0"/>
              <a:t>Bauen sie verbindliche Rituale in den Alltag ein</a:t>
            </a:r>
          </a:p>
          <a:p>
            <a:r>
              <a:rPr lang="de-CH" sz="1600" dirty="0"/>
              <a:t>Schaffen sie gemeinsame Zeiten</a:t>
            </a:r>
          </a:p>
          <a:p>
            <a:r>
              <a:rPr lang="de-CH" sz="1600" dirty="0"/>
              <a:t>Offener Dialog</a:t>
            </a:r>
          </a:p>
          <a:p>
            <a:r>
              <a:rPr lang="de-CH" sz="1600" dirty="0"/>
              <a:t>Elterliche Zusammenarbeit</a:t>
            </a:r>
          </a:p>
          <a:p>
            <a:r>
              <a:rPr lang="de-CH" sz="1600" dirty="0"/>
              <a:t>Unterstützernetzwerk</a:t>
            </a:r>
          </a:p>
          <a:p>
            <a:r>
              <a:rPr lang="de-CH" sz="1600" dirty="0"/>
              <a:t>Klare Botschaften</a:t>
            </a:r>
          </a:p>
          <a:p>
            <a:r>
              <a:rPr lang="de-CH" dirty="0"/>
              <a:t>! Privatsphäre vs. Wachsame Sorge! «Bei Warnzeichen gilt Privatsphäre nicht mehr»</a:t>
            </a:r>
          </a:p>
          <a:p>
            <a:r>
              <a:rPr lang="de-CH" dirty="0"/>
              <a:t>! Werden sie nicht zu Helikoptereltern! Zu viel Präsenz ist nicht gut, lassen sie explorieren</a:t>
            </a:r>
          </a:p>
        </p:txBody>
      </p:sp>
      <p:sp>
        <p:nvSpPr>
          <p:cNvPr id="4" name="Datumsplatzhalter 3">
            <a:extLst>
              <a:ext uri="{FF2B5EF4-FFF2-40B4-BE49-F238E27FC236}">
                <a16:creationId xmlns:a16="http://schemas.microsoft.com/office/drawing/2014/main" id="{FB83DC91-6881-6EDE-C9C1-92426730E0F9}"/>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ußzeilenplatzhalter 4">
            <a:extLst>
              <a:ext uri="{FF2B5EF4-FFF2-40B4-BE49-F238E27FC236}">
                <a16:creationId xmlns:a16="http://schemas.microsoft.com/office/drawing/2014/main" id="{E64B18CD-7420-170C-9341-143F4044F1A3}"/>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C69964CC-1478-C033-F652-66C982D0FF69}"/>
              </a:ext>
            </a:extLst>
          </p:cNvPr>
          <p:cNvSpPr>
            <a:spLocks noGrp="1"/>
          </p:cNvSpPr>
          <p:nvPr>
            <p:ph type="sldNum" sz="quarter" idx="12"/>
          </p:nvPr>
        </p:nvSpPr>
        <p:spPr/>
        <p:txBody>
          <a:bodyPr/>
          <a:lstStyle/>
          <a:p>
            <a:fld id="{D3060201-1C40-4B39-813D-5CD9493BAEED}" type="slidenum">
              <a:rPr lang="en-US" smtClean="0"/>
              <a:t>10</a:t>
            </a:fld>
            <a:endParaRPr lang="en-US"/>
          </a:p>
        </p:txBody>
      </p:sp>
    </p:spTree>
    <p:extLst>
      <p:ext uri="{BB962C8B-B14F-4D97-AF65-F5344CB8AC3E}">
        <p14:creationId xmlns:p14="http://schemas.microsoft.com/office/powerpoint/2010/main" val="3734317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DE8D65-B068-FA78-D022-C622ACF858F5}"/>
              </a:ext>
            </a:extLst>
          </p:cNvPr>
          <p:cNvSpPr>
            <a:spLocks noGrp="1"/>
          </p:cNvSpPr>
          <p:nvPr>
            <p:ph type="title"/>
          </p:nvPr>
        </p:nvSpPr>
        <p:spPr/>
        <p:txBody>
          <a:bodyPr>
            <a:normAutofit fontScale="90000"/>
          </a:bodyPr>
          <a:lstStyle/>
          <a:p>
            <a:r>
              <a:rPr lang="de-CH" dirty="0"/>
              <a:t>Ankerfunktion nach Haim Omer</a:t>
            </a:r>
          </a:p>
        </p:txBody>
      </p:sp>
      <p:sp>
        <p:nvSpPr>
          <p:cNvPr id="3" name="Inhaltsplatzhalter 2">
            <a:extLst>
              <a:ext uri="{FF2B5EF4-FFF2-40B4-BE49-F238E27FC236}">
                <a16:creationId xmlns:a16="http://schemas.microsoft.com/office/drawing/2014/main" id="{03E7150E-16AB-999E-925A-5627C25E86AF}"/>
              </a:ext>
            </a:extLst>
          </p:cNvPr>
          <p:cNvSpPr>
            <a:spLocks noGrp="1"/>
          </p:cNvSpPr>
          <p:nvPr>
            <p:ph idx="1"/>
          </p:nvPr>
        </p:nvSpPr>
        <p:spPr/>
        <p:txBody>
          <a:bodyPr>
            <a:normAutofit lnSpcReduction="10000"/>
          </a:bodyPr>
          <a:lstStyle/>
          <a:p>
            <a:pPr marL="0" indent="0">
              <a:buNone/>
            </a:pPr>
            <a:r>
              <a:rPr lang="de-CH" dirty="0"/>
              <a:t>3. Selbstkontrolle und Deeskalation</a:t>
            </a:r>
          </a:p>
          <a:p>
            <a:pPr>
              <a:spcBef>
                <a:spcPts val="600"/>
              </a:spcBef>
            </a:pPr>
            <a:r>
              <a:rPr lang="de-CH" sz="1600" dirty="0"/>
              <a:t>Eskalationen stören die Beziehung</a:t>
            </a:r>
          </a:p>
          <a:p>
            <a:pPr>
              <a:spcBef>
                <a:spcPts val="600"/>
              </a:spcBef>
            </a:pPr>
            <a:r>
              <a:rPr lang="de-CH" sz="1600" dirty="0"/>
              <a:t>Nehmen Grundlage des Familienlebens</a:t>
            </a:r>
          </a:p>
          <a:p>
            <a:pPr>
              <a:spcBef>
                <a:spcPts val="600"/>
              </a:spcBef>
            </a:pPr>
            <a:r>
              <a:rPr lang="de-CH" sz="1600" dirty="0"/>
              <a:t>Kränkung, Abwertung, teilweise Gewalt und Hassgefühle nehmen Raum ein</a:t>
            </a:r>
          </a:p>
          <a:p>
            <a:pPr marL="0" indent="0">
              <a:buNone/>
            </a:pPr>
            <a:r>
              <a:rPr lang="de-CH" sz="1600" dirty="0"/>
              <a:t>! Steigen sie aus diesem Kreislauf aus! Schmieden sie das Eisen wenn es kalt ist</a:t>
            </a:r>
          </a:p>
          <a:p>
            <a:pPr>
              <a:spcBef>
                <a:spcPts val="600"/>
              </a:spcBef>
            </a:pPr>
            <a:r>
              <a:rPr lang="de-CH" sz="1600" dirty="0"/>
              <a:t>Warten</a:t>
            </a:r>
          </a:p>
          <a:p>
            <a:pPr>
              <a:spcBef>
                <a:spcPts val="600"/>
              </a:spcBef>
            </a:pPr>
            <a:r>
              <a:rPr lang="de-CH" sz="1600" dirty="0"/>
              <a:t>Nicht affektiv laut reagieren</a:t>
            </a:r>
          </a:p>
          <a:p>
            <a:pPr>
              <a:spcBef>
                <a:spcPts val="600"/>
              </a:spcBef>
            </a:pPr>
            <a:r>
              <a:rPr lang="de-CH" sz="1600" dirty="0"/>
              <a:t>Auch mal Schweigen</a:t>
            </a:r>
          </a:p>
          <a:p>
            <a:pPr>
              <a:spcBef>
                <a:spcPts val="600"/>
              </a:spcBef>
            </a:pPr>
            <a:r>
              <a:rPr lang="de-CH" sz="1600" dirty="0"/>
              <a:t>Kommunizieren Sie wertschätzend und empathisch aber bleiben sie kongruent</a:t>
            </a:r>
          </a:p>
          <a:p>
            <a:pPr>
              <a:spcBef>
                <a:spcPts val="600"/>
              </a:spcBef>
            </a:pPr>
            <a:r>
              <a:rPr lang="de-CH" sz="1600" dirty="0"/>
              <a:t>«Gewaltfrei Kommunizieren»</a:t>
            </a:r>
          </a:p>
          <a:p>
            <a:pPr>
              <a:spcBef>
                <a:spcPts val="600"/>
              </a:spcBef>
            </a:pPr>
            <a:r>
              <a:rPr lang="de-CH" sz="1600" dirty="0"/>
              <a:t>Sachlich bleiben</a:t>
            </a:r>
          </a:p>
          <a:p>
            <a:pPr>
              <a:spcBef>
                <a:spcPts val="600"/>
              </a:spcBef>
            </a:pPr>
            <a:r>
              <a:rPr lang="de-CH" sz="1600" dirty="0"/>
              <a:t>Ich Botschaften</a:t>
            </a:r>
          </a:p>
        </p:txBody>
      </p:sp>
      <p:sp>
        <p:nvSpPr>
          <p:cNvPr id="4" name="Datumsplatzhalter 3">
            <a:extLst>
              <a:ext uri="{FF2B5EF4-FFF2-40B4-BE49-F238E27FC236}">
                <a16:creationId xmlns:a16="http://schemas.microsoft.com/office/drawing/2014/main" id="{857D2C43-15E7-4C86-41A4-985034C81DF1}"/>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ußzeilenplatzhalter 4">
            <a:extLst>
              <a:ext uri="{FF2B5EF4-FFF2-40B4-BE49-F238E27FC236}">
                <a16:creationId xmlns:a16="http://schemas.microsoft.com/office/drawing/2014/main" id="{C15C67D0-2CBA-4019-7E2F-76787D0736AB}"/>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56D3AC4E-27B2-B9DC-0B28-1BB42DFD1EED}"/>
              </a:ext>
            </a:extLst>
          </p:cNvPr>
          <p:cNvSpPr>
            <a:spLocks noGrp="1"/>
          </p:cNvSpPr>
          <p:nvPr>
            <p:ph type="sldNum" sz="quarter" idx="12"/>
          </p:nvPr>
        </p:nvSpPr>
        <p:spPr/>
        <p:txBody>
          <a:bodyPr/>
          <a:lstStyle/>
          <a:p>
            <a:fld id="{D3060201-1C40-4B39-813D-5CD9493BAEED}" type="slidenum">
              <a:rPr lang="en-US" smtClean="0"/>
              <a:t>11</a:t>
            </a:fld>
            <a:endParaRPr lang="en-US"/>
          </a:p>
        </p:txBody>
      </p:sp>
    </p:spTree>
    <p:extLst>
      <p:ext uri="{BB962C8B-B14F-4D97-AF65-F5344CB8AC3E}">
        <p14:creationId xmlns:p14="http://schemas.microsoft.com/office/powerpoint/2010/main" val="3482835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82F234-AB41-4D8C-92FD-0D277C406104}"/>
              </a:ext>
            </a:extLst>
          </p:cNvPr>
          <p:cNvSpPr>
            <a:spLocks noGrp="1"/>
          </p:cNvSpPr>
          <p:nvPr>
            <p:ph type="title"/>
          </p:nvPr>
        </p:nvSpPr>
        <p:spPr/>
        <p:txBody>
          <a:bodyPr>
            <a:normAutofit fontScale="90000"/>
          </a:bodyPr>
          <a:lstStyle/>
          <a:p>
            <a:r>
              <a:rPr lang="de-CH" dirty="0"/>
              <a:t>Ankerfunktion nach Haim Omer</a:t>
            </a:r>
          </a:p>
        </p:txBody>
      </p:sp>
      <p:pic>
        <p:nvPicPr>
          <p:cNvPr id="7" name="Inhaltsplatzhalter 6">
            <a:extLst>
              <a:ext uri="{FF2B5EF4-FFF2-40B4-BE49-F238E27FC236}">
                <a16:creationId xmlns:a16="http://schemas.microsoft.com/office/drawing/2014/main" id="{7CF5EBD2-1980-420D-9D65-04FDB38DD3A6}"/>
              </a:ext>
            </a:extLst>
          </p:cNvPr>
          <p:cNvPicPr>
            <a:picLocks noGrp="1" noChangeAspect="1"/>
          </p:cNvPicPr>
          <p:nvPr>
            <p:ph idx="1"/>
          </p:nvPr>
        </p:nvPicPr>
        <p:blipFill>
          <a:blip r:embed="rId2"/>
          <a:stretch>
            <a:fillRect/>
          </a:stretch>
        </p:blipFill>
        <p:spPr>
          <a:xfrm>
            <a:off x="893885" y="2599570"/>
            <a:ext cx="5854089" cy="3502335"/>
          </a:xfrm>
          <a:prstGeom prst="rect">
            <a:avLst/>
          </a:prstGeom>
        </p:spPr>
      </p:pic>
      <p:sp>
        <p:nvSpPr>
          <p:cNvPr id="4" name="Datumsplatzhalter 3">
            <a:extLst>
              <a:ext uri="{FF2B5EF4-FFF2-40B4-BE49-F238E27FC236}">
                <a16:creationId xmlns:a16="http://schemas.microsoft.com/office/drawing/2014/main" id="{3E78A0BA-89E6-4B22-97CC-F1CF0F0B64D3}"/>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ußzeilenplatzhalter 4">
            <a:extLst>
              <a:ext uri="{FF2B5EF4-FFF2-40B4-BE49-F238E27FC236}">
                <a16:creationId xmlns:a16="http://schemas.microsoft.com/office/drawing/2014/main" id="{18F9128F-690D-4365-B6FF-5138B3EA42DD}"/>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60661F0A-9802-429F-9CBE-671DD2E65127}"/>
              </a:ext>
            </a:extLst>
          </p:cNvPr>
          <p:cNvSpPr>
            <a:spLocks noGrp="1"/>
          </p:cNvSpPr>
          <p:nvPr>
            <p:ph type="sldNum" sz="quarter" idx="12"/>
          </p:nvPr>
        </p:nvSpPr>
        <p:spPr/>
        <p:txBody>
          <a:bodyPr/>
          <a:lstStyle/>
          <a:p>
            <a:fld id="{D3060201-1C40-4B39-813D-5CD9493BAEED}" type="slidenum">
              <a:rPr lang="en-US" smtClean="0"/>
              <a:t>12</a:t>
            </a:fld>
            <a:endParaRPr lang="en-US"/>
          </a:p>
        </p:txBody>
      </p:sp>
      <p:sp>
        <p:nvSpPr>
          <p:cNvPr id="9" name="Textfeld 8">
            <a:extLst>
              <a:ext uri="{FF2B5EF4-FFF2-40B4-BE49-F238E27FC236}">
                <a16:creationId xmlns:a16="http://schemas.microsoft.com/office/drawing/2014/main" id="{26E7C743-24FB-43FE-9D4B-322422DF83A7}"/>
              </a:ext>
            </a:extLst>
          </p:cNvPr>
          <p:cNvSpPr txBox="1"/>
          <p:nvPr/>
        </p:nvSpPr>
        <p:spPr>
          <a:xfrm>
            <a:off x="893885" y="1975794"/>
            <a:ext cx="6097464" cy="369332"/>
          </a:xfrm>
          <a:prstGeom prst="rect">
            <a:avLst/>
          </a:prstGeom>
          <a:noFill/>
        </p:spPr>
        <p:txBody>
          <a:bodyPr wrap="square">
            <a:spAutoFit/>
          </a:bodyPr>
          <a:lstStyle/>
          <a:p>
            <a:pPr marL="0" indent="0">
              <a:buNone/>
            </a:pPr>
            <a:r>
              <a:rPr lang="de-CH" dirty="0"/>
              <a:t>3. Selbstkontrolle und Deeskalation</a:t>
            </a:r>
          </a:p>
        </p:txBody>
      </p:sp>
    </p:spTree>
    <p:extLst>
      <p:ext uri="{BB962C8B-B14F-4D97-AF65-F5344CB8AC3E}">
        <p14:creationId xmlns:p14="http://schemas.microsoft.com/office/powerpoint/2010/main" val="1795742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AB02EB-6D3E-30F5-BB4E-53ADE273D80C}"/>
              </a:ext>
            </a:extLst>
          </p:cNvPr>
          <p:cNvSpPr>
            <a:spLocks noGrp="1"/>
          </p:cNvSpPr>
          <p:nvPr>
            <p:ph type="title"/>
          </p:nvPr>
        </p:nvSpPr>
        <p:spPr/>
        <p:txBody>
          <a:bodyPr>
            <a:normAutofit fontScale="90000"/>
          </a:bodyPr>
          <a:lstStyle/>
          <a:p>
            <a:r>
              <a:rPr lang="de-CH" dirty="0"/>
              <a:t>Ankerfunktion nach Haim Omer</a:t>
            </a:r>
          </a:p>
        </p:txBody>
      </p:sp>
      <p:sp>
        <p:nvSpPr>
          <p:cNvPr id="3" name="Inhaltsplatzhalter 2">
            <a:extLst>
              <a:ext uri="{FF2B5EF4-FFF2-40B4-BE49-F238E27FC236}">
                <a16:creationId xmlns:a16="http://schemas.microsoft.com/office/drawing/2014/main" id="{47744E62-4989-D717-9021-0050FDC8E79D}"/>
              </a:ext>
            </a:extLst>
          </p:cNvPr>
          <p:cNvSpPr>
            <a:spLocks noGrp="1"/>
          </p:cNvSpPr>
          <p:nvPr>
            <p:ph idx="1"/>
          </p:nvPr>
        </p:nvSpPr>
        <p:spPr/>
        <p:txBody>
          <a:bodyPr/>
          <a:lstStyle/>
          <a:p>
            <a:pPr marL="0" indent="0">
              <a:buNone/>
            </a:pPr>
            <a:r>
              <a:rPr lang="de-CH" dirty="0"/>
              <a:t>4. Unterstützernetzwerk aufbauen</a:t>
            </a:r>
          </a:p>
          <a:p>
            <a:r>
              <a:rPr lang="de-CH" sz="1600" dirty="0"/>
              <a:t>Telefonalarm</a:t>
            </a:r>
          </a:p>
          <a:p>
            <a:r>
              <a:rPr lang="de-CH" sz="1600" dirty="0"/>
              <a:t>Kontakt mit anderen Eltern</a:t>
            </a:r>
          </a:p>
          <a:p>
            <a:r>
              <a:rPr lang="de-CH" sz="1600" dirty="0"/>
              <a:t>Verwandte, Freunde mit einbeziehen</a:t>
            </a:r>
          </a:p>
          <a:p>
            <a:r>
              <a:rPr lang="de-CH" sz="1600" dirty="0"/>
              <a:t>Afrikanisches Sprichwort «man braucht ein ganzes Dorf, um ein Kind zu erziehen»</a:t>
            </a:r>
          </a:p>
          <a:p>
            <a:r>
              <a:rPr lang="de-CH" sz="1600"/>
              <a:t>Scham überwinden</a:t>
            </a:r>
            <a:endParaRPr lang="de-CH" sz="1600" dirty="0"/>
          </a:p>
        </p:txBody>
      </p:sp>
      <p:sp>
        <p:nvSpPr>
          <p:cNvPr id="4" name="Datumsplatzhalter 3">
            <a:extLst>
              <a:ext uri="{FF2B5EF4-FFF2-40B4-BE49-F238E27FC236}">
                <a16:creationId xmlns:a16="http://schemas.microsoft.com/office/drawing/2014/main" id="{6D295771-0ED8-EFAC-A7E8-0DB7B3FFAA34}"/>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ußzeilenplatzhalter 4">
            <a:extLst>
              <a:ext uri="{FF2B5EF4-FFF2-40B4-BE49-F238E27FC236}">
                <a16:creationId xmlns:a16="http://schemas.microsoft.com/office/drawing/2014/main" id="{F82C885B-AFA8-A4AD-D047-FC1BC6C9864A}"/>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5516D0C0-E2C7-561E-350C-0825BE2B1EAC}"/>
              </a:ext>
            </a:extLst>
          </p:cNvPr>
          <p:cNvSpPr>
            <a:spLocks noGrp="1"/>
          </p:cNvSpPr>
          <p:nvPr>
            <p:ph type="sldNum" sz="quarter" idx="12"/>
          </p:nvPr>
        </p:nvSpPr>
        <p:spPr/>
        <p:txBody>
          <a:bodyPr/>
          <a:lstStyle/>
          <a:p>
            <a:fld id="{D3060201-1C40-4B39-813D-5CD9493BAEED}" type="slidenum">
              <a:rPr lang="en-US" smtClean="0"/>
              <a:t>13</a:t>
            </a:fld>
            <a:endParaRPr lang="en-US"/>
          </a:p>
        </p:txBody>
      </p:sp>
    </p:spTree>
    <p:extLst>
      <p:ext uri="{BB962C8B-B14F-4D97-AF65-F5344CB8AC3E}">
        <p14:creationId xmlns:p14="http://schemas.microsoft.com/office/powerpoint/2010/main" val="649466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D1565-F292-C017-FB98-C34DBC78F43E}"/>
              </a:ext>
            </a:extLst>
          </p:cNvPr>
          <p:cNvSpPr>
            <a:spLocks noGrp="1"/>
          </p:cNvSpPr>
          <p:nvPr>
            <p:ph type="title"/>
          </p:nvPr>
        </p:nvSpPr>
        <p:spPr/>
        <p:txBody>
          <a:bodyPr/>
          <a:lstStyle/>
          <a:p>
            <a:r>
              <a:rPr lang="de-CH" dirty="0"/>
              <a:t>Danke und weitere Fragen</a:t>
            </a:r>
          </a:p>
        </p:txBody>
      </p:sp>
      <p:sp>
        <p:nvSpPr>
          <p:cNvPr id="3" name="Inhaltsplatzhalter 2">
            <a:extLst>
              <a:ext uri="{FF2B5EF4-FFF2-40B4-BE49-F238E27FC236}">
                <a16:creationId xmlns:a16="http://schemas.microsoft.com/office/drawing/2014/main" id="{661ED95F-F15C-E0FD-68C5-76BF7913F8E0}"/>
              </a:ext>
            </a:extLst>
          </p:cNvPr>
          <p:cNvSpPr>
            <a:spLocks noGrp="1"/>
          </p:cNvSpPr>
          <p:nvPr>
            <p:ph idx="1"/>
          </p:nvPr>
        </p:nvSpPr>
        <p:spPr/>
        <p:txBody>
          <a:bodyPr/>
          <a:lstStyle/>
          <a:p>
            <a:endParaRPr lang="de-CH" dirty="0"/>
          </a:p>
        </p:txBody>
      </p:sp>
      <p:sp>
        <p:nvSpPr>
          <p:cNvPr id="4" name="Datumsplatzhalter 3">
            <a:extLst>
              <a:ext uri="{FF2B5EF4-FFF2-40B4-BE49-F238E27FC236}">
                <a16:creationId xmlns:a16="http://schemas.microsoft.com/office/drawing/2014/main" id="{A516EC3D-BB93-B57C-AE4B-9BAC13DF23B4}"/>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ußzeilenplatzhalter 4">
            <a:extLst>
              <a:ext uri="{FF2B5EF4-FFF2-40B4-BE49-F238E27FC236}">
                <a16:creationId xmlns:a16="http://schemas.microsoft.com/office/drawing/2014/main" id="{A41C3231-CD50-10C6-A777-E61B41D85C23}"/>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656A3C5D-409E-FD0C-2B54-C22FCFA9B251}"/>
              </a:ext>
            </a:extLst>
          </p:cNvPr>
          <p:cNvSpPr>
            <a:spLocks noGrp="1"/>
          </p:cNvSpPr>
          <p:nvPr>
            <p:ph type="sldNum" sz="quarter" idx="12"/>
          </p:nvPr>
        </p:nvSpPr>
        <p:spPr/>
        <p:txBody>
          <a:bodyPr/>
          <a:lstStyle/>
          <a:p>
            <a:fld id="{D3060201-1C40-4B39-813D-5CD9493BAEED}" type="slidenum">
              <a:rPr lang="en-US" smtClean="0"/>
              <a:t>14</a:t>
            </a:fld>
            <a:endParaRPr lang="en-US"/>
          </a:p>
        </p:txBody>
      </p:sp>
    </p:spTree>
    <p:extLst>
      <p:ext uri="{BB962C8B-B14F-4D97-AF65-F5344CB8AC3E}">
        <p14:creationId xmlns:p14="http://schemas.microsoft.com/office/powerpoint/2010/main" val="1141275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64805D-0794-4987-B8B2-8ABF362AC191}"/>
              </a:ext>
            </a:extLst>
          </p:cNvPr>
          <p:cNvSpPr>
            <a:spLocks noGrp="1"/>
          </p:cNvSpPr>
          <p:nvPr>
            <p:ph type="title"/>
          </p:nvPr>
        </p:nvSpPr>
        <p:spPr>
          <a:xfrm>
            <a:off x="838200" y="365125"/>
            <a:ext cx="10515600" cy="1575750"/>
          </a:xfrm>
        </p:spPr>
        <p:txBody>
          <a:bodyPr>
            <a:normAutofit fontScale="90000"/>
          </a:bodyPr>
          <a:lstStyle/>
          <a:p>
            <a:r>
              <a:rPr lang="de-CH" sz="5400" dirty="0"/>
              <a:t>Neue Autorität</a:t>
            </a:r>
            <a:br>
              <a:rPr lang="de-CH" sz="5400" dirty="0"/>
            </a:br>
            <a:r>
              <a:rPr lang="de-CH" sz="5400" dirty="0"/>
              <a:t>Das Geheimnis starker Eltern</a:t>
            </a:r>
            <a:endParaRPr lang="de-CH" dirty="0"/>
          </a:p>
        </p:txBody>
      </p:sp>
      <p:sp>
        <p:nvSpPr>
          <p:cNvPr id="3" name="Inhaltsplatzhalter 2">
            <a:extLst>
              <a:ext uri="{FF2B5EF4-FFF2-40B4-BE49-F238E27FC236}">
                <a16:creationId xmlns:a16="http://schemas.microsoft.com/office/drawing/2014/main" id="{F2045D89-874E-4F18-A3FA-F1D04604E26B}"/>
              </a:ext>
            </a:extLst>
          </p:cNvPr>
          <p:cNvSpPr>
            <a:spLocks noGrp="1"/>
          </p:cNvSpPr>
          <p:nvPr>
            <p:ph idx="1"/>
          </p:nvPr>
        </p:nvSpPr>
        <p:spPr/>
        <p:txBody>
          <a:bodyPr/>
          <a:lstStyle/>
          <a:p>
            <a:endParaRPr lang="de-CH" dirty="0"/>
          </a:p>
          <a:p>
            <a:endParaRPr lang="de-CH" dirty="0"/>
          </a:p>
          <a:p>
            <a:r>
              <a:rPr lang="de-CH" dirty="0"/>
              <a:t>Auftrag 1 </a:t>
            </a:r>
          </a:p>
          <a:p>
            <a:pPr marL="0" indent="0">
              <a:buNone/>
            </a:pPr>
            <a:r>
              <a:rPr lang="de-CH" dirty="0"/>
              <a:t>Flüstergruppe: Beschreiben sie Erlebnisse aus ihrem Erziehungsalltag, auf welche sie besonders stolz waren und stellen sie einzelne Erlebnisse den anderen Eltern vor</a:t>
            </a:r>
          </a:p>
        </p:txBody>
      </p:sp>
      <p:sp>
        <p:nvSpPr>
          <p:cNvPr id="4" name="Datumsplatzhalter 3">
            <a:extLst>
              <a:ext uri="{FF2B5EF4-FFF2-40B4-BE49-F238E27FC236}">
                <a16:creationId xmlns:a16="http://schemas.microsoft.com/office/drawing/2014/main" id="{B5AF6BFA-E913-4AFF-834C-0EE662FCEAA8}"/>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ußzeilenplatzhalter 4">
            <a:extLst>
              <a:ext uri="{FF2B5EF4-FFF2-40B4-BE49-F238E27FC236}">
                <a16:creationId xmlns:a16="http://schemas.microsoft.com/office/drawing/2014/main" id="{CA487762-E129-4B04-99E6-5CDFEFF0F6B4}"/>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59B9744C-69E0-4310-9293-F2DA91E3348D}"/>
              </a:ext>
            </a:extLst>
          </p:cNvPr>
          <p:cNvSpPr>
            <a:spLocks noGrp="1"/>
          </p:cNvSpPr>
          <p:nvPr>
            <p:ph type="sldNum" sz="quarter" idx="12"/>
          </p:nvPr>
        </p:nvSpPr>
        <p:spPr/>
        <p:txBody>
          <a:bodyPr/>
          <a:lstStyle/>
          <a:p>
            <a:fld id="{D3060201-1C40-4B39-813D-5CD9493BAEED}" type="slidenum">
              <a:rPr lang="en-US" smtClean="0"/>
              <a:t>2</a:t>
            </a:fld>
            <a:endParaRPr lang="en-US"/>
          </a:p>
        </p:txBody>
      </p:sp>
    </p:spTree>
    <p:extLst>
      <p:ext uri="{BB962C8B-B14F-4D97-AF65-F5344CB8AC3E}">
        <p14:creationId xmlns:p14="http://schemas.microsoft.com/office/powerpoint/2010/main" val="15579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D16313-10A8-F7FF-DBBD-F53B2515E5C3}"/>
              </a:ext>
            </a:extLst>
          </p:cNvPr>
          <p:cNvSpPr>
            <a:spLocks noGrp="1"/>
          </p:cNvSpPr>
          <p:nvPr>
            <p:ph type="title"/>
          </p:nvPr>
        </p:nvSpPr>
        <p:spPr>
          <a:xfrm>
            <a:off x="838200" y="421419"/>
            <a:ext cx="10515600" cy="1152939"/>
          </a:xfrm>
        </p:spPr>
        <p:txBody>
          <a:bodyPr>
            <a:normAutofit fontScale="90000"/>
          </a:bodyPr>
          <a:lstStyle/>
          <a:p>
            <a:br>
              <a:rPr lang="de-CH" dirty="0"/>
            </a:br>
            <a:r>
              <a:rPr lang="de-CH" dirty="0"/>
              <a:t>7 Säulen der neuen Autorität</a:t>
            </a:r>
          </a:p>
        </p:txBody>
      </p:sp>
      <p:sp>
        <p:nvSpPr>
          <p:cNvPr id="4" name="Datumsplatzhalter 3">
            <a:extLst>
              <a:ext uri="{FF2B5EF4-FFF2-40B4-BE49-F238E27FC236}">
                <a16:creationId xmlns:a16="http://schemas.microsoft.com/office/drawing/2014/main" id="{A4BFB61F-C1D9-C2D8-366A-973AD5D67D02}"/>
              </a:ext>
            </a:extLst>
          </p:cNvPr>
          <p:cNvSpPr>
            <a:spLocks noGrp="1"/>
          </p:cNvSpPr>
          <p:nvPr>
            <p:ph type="dt" sz="half" idx="10"/>
          </p:nvPr>
        </p:nvSpPr>
        <p:spPr/>
        <p:txBody>
          <a:bodyPr/>
          <a:lstStyle/>
          <a:p>
            <a:fld id="{00B71242-7685-433C-96FE-A5203AD7CC0D}" type="datetime1">
              <a:rPr lang="en-US" smtClean="0"/>
              <a:t>12/7/2023</a:t>
            </a:fld>
            <a:endParaRPr lang="en-US"/>
          </a:p>
        </p:txBody>
      </p:sp>
      <p:sp>
        <p:nvSpPr>
          <p:cNvPr id="5" name="Fußzeilenplatzhalter 4">
            <a:extLst>
              <a:ext uri="{FF2B5EF4-FFF2-40B4-BE49-F238E27FC236}">
                <a16:creationId xmlns:a16="http://schemas.microsoft.com/office/drawing/2014/main" id="{B98A5716-FB6F-AC17-9AB8-36E5CEF61F4F}"/>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3DA707C8-5400-D4C2-03BB-F623FCC277B6}"/>
              </a:ext>
            </a:extLst>
          </p:cNvPr>
          <p:cNvSpPr>
            <a:spLocks noGrp="1"/>
          </p:cNvSpPr>
          <p:nvPr>
            <p:ph type="sldNum" sz="quarter" idx="12"/>
          </p:nvPr>
        </p:nvSpPr>
        <p:spPr/>
        <p:txBody>
          <a:bodyPr/>
          <a:lstStyle/>
          <a:p>
            <a:fld id="{D3060201-1C40-4B39-813D-5CD9493BAEED}" type="slidenum">
              <a:rPr lang="en-US" smtClean="0"/>
              <a:t>3</a:t>
            </a:fld>
            <a:endParaRPr lang="en-US"/>
          </a:p>
        </p:txBody>
      </p:sp>
      <p:pic>
        <p:nvPicPr>
          <p:cNvPr id="1026" name="Picture 2" descr="GMS-Pfeffenhausen">
            <a:extLst>
              <a:ext uri="{FF2B5EF4-FFF2-40B4-BE49-F238E27FC236}">
                <a16:creationId xmlns:a16="http://schemas.microsoft.com/office/drawing/2014/main" id="{2E16B7BF-EB93-32E6-83B6-2E3E1BA92AD5}"/>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880853" y="1941513"/>
            <a:ext cx="5525728" cy="4235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9643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950EA6-C4E5-4EB1-83B5-52908FF7EC8B}"/>
              </a:ext>
            </a:extLst>
          </p:cNvPr>
          <p:cNvSpPr>
            <a:spLocks noGrp="1"/>
          </p:cNvSpPr>
          <p:nvPr>
            <p:ph type="title"/>
          </p:nvPr>
        </p:nvSpPr>
        <p:spPr/>
        <p:txBody>
          <a:bodyPr/>
          <a:lstStyle/>
          <a:p>
            <a:r>
              <a:rPr lang="de-CH" dirty="0"/>
              <a:t>Säulen der neuen Autorität</a:t>
            </a:r>
          </a:p>
        </p:txBody>
      </p:sp>
      <p:sp>
        <p:nvSpPr>
          <p:cNvPr id="3" name="Inhaltsplatzhalter 2">
            <a:extLst>
              <a:ext uri="{FF2B5EF4-FFF2-40B4-BE49-F238E27FC236}">
                <a16:creationId xmlns:a16="http://schemas.microsoft.com/office/drawing/2014/main" id="{9A5D9278-B429-4F90-8E31-7F9000200529}"/>
              </a:ext>
            </a:extLst>
          </p:cNvPr>
          <p:cNvSpPr>
            <a:spLocks noGrp="1"/>
          </p:cNvSpPr>
          <p:nvPr>
            <p:ph idx="1"/>
          </p:nvPr>
        </p:nvSpPr>
        <p:spPr/>
        <p:txBody>
          <a:bodyPr/>
          <a:lstStyle/>
          <a:p>
            <a:r>
              <a:rPr lang="de-CH" dirty="0"/>
              <a:t>Auftrag 2</a:t>
            </a:r>
          </a:p>
          <a:p>
            <a:endParaRPr lang="de-CH" dirty="0"/>
          </a:p>
          <a:p>
            <a:pPr marL="0" indent="0">
              <a:buNone/>
            </a:pPr>
            <a:r>
              <a:rPr lang="de-CH" dirty="0"/>
              <a:t>Flüstergruppe: Unterhalten sie sich mit anderen Eltern über Situationen, an denen sie das </a:t>
            </a:r>
            <a:r>
              <a:rPr lang="de-CH" dirty="0" err="1"/>
              <a:t>gefühl</a:t>
            </a:r>
            <a:r>
              <a:rPr lang="de-CH" dirty="0"/>
              <a:t> haben, ihre elterlichen Erziehungsversuche sind nicht gelungen, respektive wo sehen sie eventuell auch zukünftige, aktuelle Schwierigkeiten</a:t>
            </a:r>
          </a:p>
        </p:txBody>
      </p:sp>
      <p:sp>
        <p:nvSpPr>
          <p:cNvPr id="4" name="Datumsplatzhalter 3">
            <a:extLst>
              <a:ext uri="{FF2B5EF4-FFF2-40B4-BE49-F238E27FC236}">
                <a16:creationId xmlns:a16="http://schemas.microsoft.com/office/drawing/2014/main" id="{A8C11DB2-6982-461D-B473-250842BD06B5}"/>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ußzeilenplatzhalter 4">
            <a:extLst>
              <a:ext uri="{FF2B5EF4-FFF2-40B4-BE49-F238E27FC236}">
                <a16:creationId xmlns:a16="http://schemas.microsoft.com/office/drawing/2014/main" id="{20154A0A-2360-48DF-A4EB-A5C623986945}"/>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BBB5983C-97C6-4DAE-AF7C-0B6F231747E4}"/>
              </a:ext>
            </a:extLst>
          </p:cNvPr>
          <p:cNvSpPr>
            <a:spLocks noGrp="1"/>
          </p:cNvSpPr>
          <p:nvPr>
            <p:ph type="sldNum" sz="quarter" idx="12"/>
          </p:nvPr>
        </p:nvSpPr>
        <p:spPr/>
        <p:txBody>
          <a:bodyPr/>
          <a:lstStyle/>
          <a:p>
            <a:fld id="{D3060201-1C40-4B39-813D-5CD9493BAEED}" type="slidenum">
              <a:rPr lang="en-US" smtClean="0"/>
              <a:t>4</a:t>
            </a:fld>
            <a:endParaRPr lang="en-US"/>
          </a:p>
        </p:txBody>
      </p:sp>
    </p:spTree>
    <p:extLst>
      <p:ext uri="{BB962C8B-B14F-4D97-AF65-F5344CB8AC3E}">
        <p14:creationId xmlns:p14="http://schemas.microsoft.com/office/powerpoint/2010/main" val="915472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5D3918D2-EBF3-1C44-8284-7CCF53E7E103}"/>
              </a:ext>
            </a:extLst>
          </p:cNvPr>
          <p:cNvSpPr>
            <a:spLocks noGrp="1"/>
          </p:cNvSpPr>
          <p:nvPr>
            <p:ph idx="1"/>
          </p:nvPr>
        </p:nvSpPr>
        <p:spPr>
          <a:xfrm>
            <a:off x="581025" y="1699000"/>
            <a:ext cx="11761525" cy="5738696"/>
          </a:xfrm>
        </p:spPr>
        <p:txBody>
          <a:bodyPr/>
          <a:lstStyle/>
          <a:p>
            <a:r>
              <a:rPr lang="de-CH" dirty="0"/>
              <a:t>Sicherer Hafen anstreben</a:t>
            </a:r>
          </a:p>
          <a:p>
            <a:pPr>
              <a:buFont typeface="Wingdings" panose="05000000000000000000" pitchFamily="2" charset="2"/>
              <a:buChar char="Ø"/>
            </a:pPr>
            <a:r>
              <a:rPr lang="de-CH" dirty="0"/>
              <a:t>Ich bin für dich da</a:t>
            </a:r>
          </a:p>
          <a:p>
            <a:pPr>
              <a:buFont typeface="Wingdings" panose="05000000000000000000" pitchFamily="2" charset="2"/>
              <a:buChar char="Ø"/>
            </a:pPr>
            <a:r>
              <a:rPr lang="de-CH" dirty="0"/>
              <a:t>Du kannst immer zu mir kommen, um dich zu erholen, um dich trösten zu lassen</a:t>
            </a:r>
          </a:p>
          <a:p>
            <a:pPr>
              <a:buFont typeface="Wingdings" panose="05000000000000000000" pitchFamily="2" charset="2"/>
              <a:buChar char="Ø"/>
            </a:pPr>
            <a:endParaRPr lang="de-CH" dirty="0"/>
          </a:p>
          <a:p>
            <a:pPr marL="0" indent="0">
              <a:buNone/>
            </a:pPr>
            <a:endParaRPr lang="de-CH" dirty="0"/>
          </a:p>
        </p:txBody>
      </p:sp>
      <p:sp>
        <p:nvSpPr>
          <p:cNvPr id="2" name="Titel 1">
            <a:extLst>
              <a:ext uri="{FF2B5EF4-FFF2-40B4-BE49-F238E27FC236}">
                <a16:creationId xmlns:a16="http://schemas.microsoft.com/office/drawing/2014/main" id="{A141D2F5-458A-3A08-41AF-122A35038369}"/>
              </a:ext>
            </a:extLst>
          </p:cNvPr>
          <p:cNvSpPr>
            <a:spLocks noGrp="1"/>
          </p:cNvSpPr>
          <p:nvPr>
            <p:ph type="title"/>
          </p:nvPr>
        </p:nvSpPr>
        <p:spPr/>
        <p:txBody>
          <a:bodyPr>
            <a:normAutofit fontScale="90000"/>
          </a:bodyPr>
          <a:lstStyle/>
          <a:p>
            <a:r>
              <a:rPr lang="de-CH" dirty="0"/>
              <a:t>Ankerfunktion nach Haim Omer</a:t>
            </a:r>
          </a:p>
        </p:txBody>
      </p:sp>
      <p:sp>
        <p:nvSpPr>
          <p:cNvPr id="4" name="Datumsplatzhalter 3">
            <a:extLst>
              <a:ext uri="{FF2B5EF4-FFF2-40B4-BE49-F238E27FC236}">
                <a16:creationId xmlns:a16="http://schemas.microsoft.com/office/drawing/2014/main" id="{5094EB80-06BE-CFD7-6B3A-D3A508B94369}"/>
              </a:ext>
            </a:extLst>
          </p:cNvPr>
          <p:cNvSpPr>
            <a:spLocks noGrp="1"/>
          </p:cNvSpPr>
          <p:nvPr>
            <p:ph type="dt" sz="half" idx="10"/>
          </p:nvPr>
        </p:nvSpPr>
        <p:spPr/>
        <p:txBody>
          <a:bodyPr/>
          <a:lstStyle/>
          <a:p>
            <a:fld id="{30DDAB4F-76D7-4C94-98A4-557C0E625870}" type="datetime1">
              <a:rPr lang="en-US" smtClean="0"/>
              <a:t>12/7/2023</a:t>
            </a:fld>
            <a:endParaRPr lang="en-US"/>
          </a:p>
        </p:txBody>
      </p:sp>
      <p:sp>
        <p:nvSpPr>
          <p:cNvPr id="5" name="Fußzeilenplatzhalter 4">
            <a:extLst>
              <a:ext uri="{FF2B5EF4-FFF2-40B4-BE49-F238E27FC236}">
                <a16:creationId xmlns:a16="http://schemas.microsoft.com/office/drawing/2014/main" id="{7D0742D0-91D4-221C-1F86-46353615FDDE}"/>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469960DE-B872-8B0C-B3EA-E28C4D720569}"/>
              </a:ext>
            </a:extLst>
          </p:cNvPr>
          <p:cNvSpPr>
            <a:spLocks noGrp="1"/>
          </p:cNvSpPr>
          <p:nvPr>
            <p:ph type="sldNum" sz="quarter" idx="12"/>
          </p:nvPr>
        </p:nvSpPr>
        <p:spPr/>
        <p:txBody>
          <a:bodyPr/>
          <a:lstStyle/>
          <a:p>
            <a:fld id="{D3060201-1C40-4B39-813D-5CD9493BAEED}" type="slidenum">
              <a:rPr lang="en-US" smtClean="0"/>
              <a:t>5</a:t>
            </a:fld>
            <a:endParaRPr lang="en-US"/>
          </a:p>
        </p:txBody>
      </p:sp>
      <p:pic>
        <p:nvPicPr>
          <p:cNvPr id="7" name="Grafik 6">
            <a:extLst>
              <a:ext uri="{FF2B5EF4-FFF2-40B4-BE49-F238E27FC236}">
                <a16:creationId xmlns:a16="http://schemas.microsoft.com/office/drawing/2014/main" id="{DDD7A09E-3928-671C-6392-8898758BFC01}"/>
              </a:ext>
            </a:extLst>
          </p:cNvPr>
          <p:cNvPicPr>
            <a:picLocks noChangeAspect="1"/>
          </p:cNvPicPr>
          <p:nvPr/>
        </p:nvPicPr>
        <p:blipFill>
          <a:blip r:embed="rId3"/>
          <a:stretch>
            <a:fillRect/>
          </a:stretch>
        </p:blipFill>
        <p:spPr>
          <a:xfrm>
            <a:off x="3750085" y="2974975"/>
            <a:ext cx="4514850" cy="3381375"/>
          </a:xfrm>
          <a:prstGeom prst="rect">
            <a:avLst/>
          </a:prstGeom>
        </p:spPr>
      </p:pic>
    </p:spTree>
    <p:extLst>
      <p:ext uri="{BB962C8B-B14F-4D97-AF65-F5344CB8AC3E}">
        <p14:creationId xmlns:p14="http://schemas.microsoft.com/office/powerpoint/2010/main" val="3092960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22C450-9BC8-A155-E840-5AFC36DD04D9}"/>
              </a:ext>
            </a:extLst>
          </p:cNvPr>
          <p:cNvSpPr>
            <a:spLocks noGrp="1"/>
          </p:cNvSpPr>
          <p:nvPr>
            <p:ph type="title"/>
          </p:nvPr>
        </p:nvSpPr>
        <p:spPr/>
        <p:txBody>
          <a:bodyPr>
            <a:normAutofit fontScale="90000"/>
          </a:bodyPr>
          <a:lstStyle/>
          <a:p>
            <a:r>
              <a:rPr lang="de-CH" dirty="0"/>
              <a:t>Ankerfunktion nach Haim Omer</a:t>
            </a:r>
          </a:p>
        </p:txBody>
      </p:sp>
      <p:sp>
        <p:nvSpPr>
          <p:cNvPr id="3" name="Inhaltsplatzhalter 2">
            <a:extLst>
              <a:ext uri="{FF2B5EF4-FFF2-40B4-BE49-F238E27FC236}">
                <a16:creationId xmlns:a16="http://schemas.microsoft.com/office/drawing/2014/main" id="{86724092-8DBF-9FD7-8D6C-5B9583B0774C}"/>
              </a:ext>
            </a:extLst>
          </p:cNvPr>
          <p:cNvSpPr>
            <a:spLocks noGrp="1"/>
          </p:cNvSpPr>
          <p:nvPr>
            <p:ph idx="1"/>
          </p:nvPr>
        </p:nvSpPr>
        <p:spPr/>
        <p:txBody>
          <a:bodyPr/>
          <a:lstStyle/>
          <a:p>
            <a:r>
              <a:rPr lang="de-CH" dirty="0"/>
              <a:t>Struktur</a:t>
            </a:r>
          </a:p>
          <a:p>
            <a:r>
              <a:rPr lang="de-CH" dirty="0"/>
              <a:t>Präsenz/ wachsame Sorge</a:t>
            </a:r>
          </a:p>
          <a:p>
            <a:r>
              <a:rPr lang="de-CH" dirty="0"/>
              <a:t>Unterstützung</a:t>
            </a:r>
          </a:p>
          <a:p>
            <a:r>
              <a:rPr lang="de-CH" dirty="0"/>
              <a:t>Deeskalation und Selbstkontrolle</a:t>
            </a:r>
          </a:p>
        </p:txBody>
      </p:sp>
      <p:sp>
        <p:nvSpPr>
          <p:cNvPr id="4" name="Datumsplatzhalter 3">
            <a:extLst>
              <a:ext uri="{FF2B5EF4-FFF2-40B4-BE49-F238E27FC236}">
                <a16:creationId xmlns:a16="http://schemas.microsoft.com/office/drawing/2014/main" id="{889A553F-DA6D-1BC9-B24D-6B51125FBE65}"/>
              </a:ext>
            </a:extLst>
          </p:cNvPr>
          <p:cNvSpPr>
            <a:spLocks noGrp="1"/>
          </p:cNvSpPr>
          <p:nvPr>
            <p:ph type="dt" sz="half" idx="10"/>
          </p:nvPr>
        </p:nvSpPr>
        <p:spPr/>
        <p:txBody>
          <a:bodyPr/>
          <a:lstStyle/>
          <a:p>
            <a:fld id="{E0F90DDA-93A7-49D8-9CC9-3BA76259CFA7}" type="datetime1">
              <a:rPr lang="en-US" smtClean="0"/>
              <a:t>12/7/2023</a:t>
            </a:fld>
            <a:endParaRPr lang="en-US"/>
          </a:p>
        </p:txBody>
      </p:sp>
      <p:sp>
        <p:nvSpPr>
          <p:cNvPr id="5" name="Fußzeilenplatzhalter 4">
            <a:extLst>
              <a:ext uri="{FF2B5EF4-FFF2-40B4-BE49-F238E27FC236}">
                <a16:creationId xmlns:a16="http://schemas.microsoft.com/office/drawing/2014/main" id="{D8C0A908-61BF-E79F-9446-9539F889E1D7}"/>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755687FD-629C-F234-A4BE-F2CB0A46D9AC}"/>
              </a:ext>
            </a:extLst>
          </p:cNvPr>
          <p:cNvSpPr>
            <a:spLocks noGrp="1"/>
          </p:cNvSpPr>
          <p:nvPr>
            <p:ph type="sldNum" sz="quarter" idx="12"/>
          </p:nvPr>
        </p:nvSpPr>
        <p:spPr/>
        <p:txBody>
          <a:bodyPr/>
          <a:lstStyle/>
          <a:p>
            <a:fld id="{D3060201-1C40-4B39-813D-5CD9493BAEED}" type="slidenum">
              <a:rPr lang="en-US" smtClean="0"/>
              <a:t>6</a:t>
            </a:fld>
            <a:endParaRPr lang="en-US"/>
          </a:p>
        </p:txBody>
      </p:sp>
    </p:spTree>
    <p:extLst>
      <p:ext uri="{BB962C8B-B14F-4D97-AF65-F5344CB8AC3E}">
        <p14:creationId xmlns:p14="http://schemas.microsoft.com/office/powerpoint/2010/main" val="2243206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E24AB5-FAF4-5BCA-261C-522BAEB3BC57}"/>
              </a:ext>
            </a:extLst>
          </p:cNvPr>
          <p:cNvSpPr>
            <a:spLocks noGrp="1"/>
          </p:cNvSpPr>
          <p:nvPr>
            <p:ph type="title"/>
          </p:nvPr>
        </p:nvSpPr>
        <p:spPr/>
        <p:txBody>
          <a:bodyPr>
            <a:normAutofit fontScale="90000"/>
          </a:bodyPr>
          <a:lstStyle/>
          <a:p>
            <a:r>
              <a:rPr lang="de-CH" dirty="0"/>
              <a:t>Ankerfunktion nach Haim Omer</a:t>
            </a:r>
          </a:p>
        </p:txBody>
      </p:sp>
      <p:sp>
        <p:nvSpPr>
          <p:cNvPr id="3" name="Inhaltsplatzhalter 2">
            <a:extLst>
              <a:ext uri="{FF2B5EF4-FFF2-40B4-BE49-F238E27FC236}">
                <a16:creationId xmlns:a16="http://schemas.microsoft.com/office/drawing/2014/main" id="{319DD9AC-CCC9-BDBD-9C5F-2CBE93607746}"/>
              </a:ext>
            </a:extLst>
          </p:cNvPr>
          <p:cNvSpPr>
            <a:spLocks noGrp="1"/>
          </p:cNvSpPr>
          <p:nvPr>
            <p:ph idx="1"/>
          </p:nvPr>
        </p:nvSpPr>
        <p:spPr/>
        <p:txBody>
          <a:bodyPr/>
          <a:lstStyle/>
          <a:p>
            <a:pPr marL="457200" indent="-457200">
              <a:buAutoNum type="arabicPeriod"/>
            </a:pPr>
            <a:r>
              <a:rPr lang="de-CH" dirty="0"/>
              <a:t>Struktur</a:t>
            </a:r>
          </a:p>
          <a:p>
            <a:r>
              <a:rPr lang="de-CH" dirty="0"/>
              <a:t>Regeln</a:t>
            </a:r>
          </a:p>
          <a:p>
            <a:r>
              <a:rPr lang="de-CH" dirty="0"/>
              <a:t>Ordnung</a:t>
            </a:r>
          </a:p>
          <a:p>
            <a:r>
              <a:rPr lang="de-CH" dirty="0"/>
              <a:t>Orientierungsrahmen</a:t>
            </a:r>
          </a:p>
          <a:p>
            <a:r>
              <a:rPr lang="de-CH" dirty="0"/>
              <a:t>Fehlende Ordnung verstärkt kindliche Ängste, kreiert Chaos und hilflose Eltern, fördert Gewalt</a:t>
            </a:r>
          </a:p>
          <a:p>
            <a:pPr>
              <a:buFont typeface="Wingdings" panose="05000000000000000000" pitchFamily="2" charset="2"/>
              <a:buChar char="Ø"/>
            </a:pPr>
            <a:endParaRPr lang="de-CH" dirty="0"/>
          </a:p>
        </p:txBody>
      </p:sp>
      <p:sp>
        <p:nvSpPr>
          <p:cNvPr id="4" name="Datumsplatzhalter 3">
            <a:extLst>
              <a:ext uri="{FF2B5EF4-FFF2-40B4-BE49-F238E27FC236}">
                <a16:creationId xmlns:a16="http://schemas.microsoft.com/office/drawing/2014/main" id="{3D28530F-69D9-2F99-454B-CDF1E6D4D986}"/>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ußzeilenplatzhalter 4">
            <a:extLst>
              <a:ext uri="{FF2B5EF4-FFF2-40B4-BE49-F238E27FC236}">
                <a16:creationId xmlns:a16="http://schemas.microsoft.com/office/drawing/2014/main" id="{329C53E5-D582-9CD6-A20E-F800C8D99958}"/>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38B37C7A-A33E-6485-C866-255E5CAEB0A8}"/>
              </a:ext>
            </a:extLst>
          </p:cNvPr>
          <p:cNvSpPr>
            <a:spLocks noGrp="1"/>
          </p:cNvSpPr>
          <p:nvPr>
            <p:ph type="sldNum" sz="quarter" idx="12"/>
          </p:nvPr>
        </p:nvSpPr>
        <p:spPr/>
        <p:txBody>
          <a:bodyPr/>
          <a:lstStyle/>
          <a:p>
            <a:fld id="{D3060201-1C40-4B39-813D-5CD9493BAEED}" type="slidenum">
              <a:rPr lang="en-US" smtClean="0"/>
              <a:t>7</a:t>
            </a:fld>
            <a:endParaRPr lang="en-US"/>
          </a:p>
        </p:txBody>
      </p:sp>
    </p:spTree>
    <p:extLst>
      <p:ext uri="{BB962C8B-B14F-4D97-AF65-F5344CB8AC3E}">
        <p14:creationId xmlns:p14="http://schemas.microsoft.com/office/powerpoint/2010/main" val="1302464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C10D2C-72D5-7718-7582-DEF264DD68CC}"/>
              </a:ext>
            </a:extLst>
          </p:cNvPr>
          <p:cNvSpPr>
            <a:spLocks noGrp="1"/>
          </p:cNvSpPr>
          <p:nvPr>
            <p:ph type="title"/>
          </p:nvPr>
        </p:nvSpPr>
        <p:spPr/>
        <p:txBody>
          <a:bodyPr>
            <a:normAutofit fontScale="90000"/>
          </a:bodyPr>
          <a:lstStyle/>
          <a:p>
            <a:r>
              <a:rPr lang="de-CH" dirty="0"/>
              <a:t>Ankerfunktion nach Haim Omer</a:t>
            </a:r>
          </a:p>
        </p:txBody>
      </p:sp>
      <p:sp>
        <p:nvSpPr>
          <p:cNvPr id="3" name="Inhaltsplatzhalter 2">
            <a:extLst>
              <a:ext uri="{FF2B5EF4-FFF2-40B4-BE49-F238E27FC236}">
                <a16:creationId xmlns:a16="http://schemas.microsoft.com/office/drawing/2014/main" id="{338898F9-6AE2-44F2-6C48-F1EB8C4F50C9}"/>
              </a:ext>
            </a:extLst>
          </p:cNvPr>
          <p:cNvSpPr>
            <a:spLocks noGrp="1"/>
          </p:cNvSpPr>
          <p:nvPr>
            <p:ph idx="1"/>
          </p:nvPr>
        </p:nvSpPr>
        <p:spPr>
          <a:xfrm>
            <a:off x="838200" y="1940875"/>
            <a:ext cx="10515600" cy="4415475"/>
          </a:xfrm>
        </p:spPr>
        <p:txBody>
          <a:bodyPr>
            <a:normAutofit lnSpcReduction="10000"/>
          </a:bodyPr>
          <a:lstStyle/>
          <a:p>
            <a:pPr marL="0" indent="0">
              <a:buNone/>
            </a:pPr>
            <a:r>
              <a:rPr lang="de-CH" dirty="0"/>
              <a:t>2. Präsenz (Verantwortung für Erziehung vom Kind)und wachsame Sorge (Mein Kind ist mir wichtig)</a:t>
            </a:r>
          </a:p>
          <a:p>
            <a:r>
              <a:rPr lang="de-CH" dirty="0"/>
              <a:t>Innere Präsenz</a:t>
            </a:r>
          </a:p>
          <a:p>
            <a:pPr>
              <a:spcBef>
                <a:spcPts val="600"/>
              </a:spcBef>
              <a:buFont typeface="Wingdings" panose="05000000000000000000" pitchFamily="2" charset="2"/>
              <a:buChar char="Ø"/>
            </a:pPr>
            <a:r>
              <a:rPr lang="de-CH" sz="1600" dirty="0"/>
              <a:t>Mein Kind braucht mich</a:t>
            </a:r>
          </a:p>
          <a:p>
            <a:pPr>
              <a:spcBef>
                <a:spcPts val="600"/>
              </a:spcBef>
              <a:buFont typeface="Wingdings" panose="05000000000000000000" pitchFamily="2" charset="2"/>
              <a:buChar char="Ø"/>
            </a:pPr>
            <a:r>
              <a:rPr lang="de-CH" sz="1600" dirty="0"/>
              <a:t>Unsere Stärke schützt und sichert das Kind</a:t>
            </a:r>
          </a:p>
          <a:p>
            <a:pPr>
              <a:spcBef>
                <a:spcPts val="600"/>
              </a:spcBef>
              <a:buFont typeface="Wingdings" panose="05000000000000000000" pitchFamily="2" charset="2"/>
              <a:buChar char="Ø"/>
            </a:pPr>
            <a:r>
              <a:rPr lang="de-CH" sz="1600" dirty="0"/>
              <a:t>Wenn ich präsent bin traue ich meinem Kind etwas zu</a:t>
            </a:r>
          </a:p>
          <a:p>
            <a:pPr>
              <a:spcBef>
                <a:spcPts val="600"/>
              </a:spcBef>
              <a:buFont typeface="Wingdings" panose="05000000000000000000" pitchFamily="2" charset="2"/>
              <a:buChar char="Ø"/>
            </a:pPr>
            <a:r>
              <a:rPr lang="de-CH" sz="1600" dirty="0"/>
              <a:t>Ich kann meinem Kind zutrauen, dass es meine Botschaften verkraftet	</a:t>
            </a:r>
            <a:r>
              <a:rPr lang="de-CH" dirty="0"/>
              <a:t>	</a:t>
            </a:r>
          </a:p>
          <a:p>
            <a:r>
              <a:rPr lang="de-CH" dirty="0"/>
              <a:t>Äussere Präsenz</a:t>
            </a:r>
          </a:p>
          <a:p>
            <a:pPr>
              <a:spcBef>
                <a:spcPts val="600"/>
              </a:spcBef>
              <a:buFont typeface="Wingdings" panose="05000000000000000000" pitchFamily="2" charset="2"/>
              <a:buChar char="Ø"/>
            </a:pPr>
            <a:r>
              <a:rPr lang="de-CH" sz="1600" dirty="0"/>
              <a:t>Ich bin da</a:t>
            </a:r>
          </a:p>
          <a:p>
            <a:pPr>
              <a:spcBef>
                <a:spcPts val="600"/>
              </a:spcBef>
              <a:buFont typeface="Wingdings" panose="05000000000000000000" pitchFamily="2" charset="2"/>
              <a:buChar char="Ø"/>
            </a:pPr>
            <a:r>
              <a:rPr lang="de-CH" sz="1600" dirty="0"/>
              <a:t>Wir bleiben da</a:t>
            </a:r>
          </a:p>
          <a:p>
            <a:pPr>
              <a:spcBef>
                <a:spcPts val="600"/>
              </a:spcBef>
              <a:buFont typeface="Wingdings" panose="05000000000000000000" pitchFamily="2" charset="2"/>
              <a:buChar char="Ø"/>
            </a:pPr>
            <a:r>
              <a:rPr lang="de-CH" sz="1600" dirty="0"/>
              <a:t>Wir sorgen für Klarheit</a:t>
            </a:r>
          </a:p>
          <a:p>
            <a:pPr>
              <a:spcBef>
                <a:spcPts val="600"/>
              </a:spcBef>
              <a:buFont typeface="Wingdings" panose="05000000000000000000" pitchFamily="2" charset="2"/>
              <a:buChar char="Ø"/>
            </a:pPr>
            <a:r>
              <a:rPr lang="de-CH" sz="1600" dirty="0"/>
              <a:t>Wir übernehmen die Verantwortung für die Gestaltung der Beziehung zu dir</a:t>
            </a:r>
          </a:p>
          <a:p>
            <a:pPr>
              <a:buFont typeface="Wingdings" panose="05000000000000000000" pitchFamily="2" charset="2"/>
              <a:buChar char="Ø"/>
            </a:pPr>
            <a:endParaRPr lang="de-CH" sz="1600" dirty="0"/>
          </a:p>
        </p:txBody>
      </p:sp>
      <p:sp>
        <p:nvSpPr>
          <p:cNvPr id="4" name="Datumsplatzhalter 3">
            <a:extLst>
              <a:ext uri="{FF2B5EF4-FFF2-40B4-BE49-F238E27FC236}">
                <a16:creationId xmlns:a16="http://schemas.microsoft.com/office/drawing/2014/main" id="{445F1786-E62B-2E7C-1787-F74A7C72D57C}"/>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ußzeilenplatzhalter 4">
            <a:extLst>
              <a:ext uri="{FF2B5EF4-FFF2-40B4-BE49-F238E27FC236}">
                <a16:creationId xmlns:a16="http://schemas.microsoft.com/office/drawing/2014/main" id="{EF3486EF-3C30-AEF9-D007-86E7053724D2}"/>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9D99409C-A07E-216E-6D41-92C090176AE8}"/>
              </a:ext>
            </a:extLst>
          </p:cNvPr>
          <p:cNvSpPr>
            <a:spLocks noGrp="1"/>
          </p:cNvSpPr>
          <p:nvPr>
            <p:ph type="sldNum" sz="quarter" idx="12"/>
          </p:nvPr>
        </p:nvSpPr>
        <p:spPr/>
        <p:txBody>
          <a:bodyPr/>
          <a:lstStyle/>
          <a:p>
            <a:fld id="{D3060201-1C40-4B39-813D-5CD9493BAEED}" type="slidenum">
              <a:rPr lang="en-US" smtClean="0"/>
              <a:t>8</a:t>
            </a:fld>
            <a:endParaRPr lang="en-US"/>
          </a:p>
        </p:txBody>
      </p:sp>
    </p:spTree>
    <p:extLst>
      <p:ext uri="{BB962C8B-B14F-4D97-AF65-F5344CB8AC3E}">
        <p14:creationId xmlns:p14="http://schemas.microsoft.com/office/powerpoint/2010/main" val="3613088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2C13E9-4220-4479-AE09-CF1F139E596B}"/>
              </a:ext>
            </a:extLst>
          </p:cNvPr>
          <p:cNvSpPr>
            <a:spLocks noGrp="1"/>
          </p:cNvSpPr>
          <p:nvPr>
            <p:ph type="title"/>
          </p:nvPr>
        </p:nvSpPr>
        <p:spPr/>
        <p:txBody>
          <a:bodyPr>
            <a:normAutofit fontScale="90000"/>
          </a:bodyPr>
          <a:lstStyle/>
          <a:p>
            <a:r>
              <a:rPr lang="de-CH" dirty="0"/>
              <a:t>Ankerfunktion nach Haim Omer</a:t>
            </a:r>
          </a:p>
        </p:txBody>
      </p:sp>
      <p:sp>
        <p:nvSpPr>
          <p:cNvPr id="3" name="Inhaltsplatzhalter 2">
            <a:extLst>
              <a:ext uri="{FF2B5EF4-FFF2-40B4-BE49-F238E27FC236}">
                <a16:creationId xmlns:a16="http://schemas.microsoft.com/office/drawing/2014/main" id="{327EB9F6-EAAB-4564-BD3D-75075F6E8CDB}"/>
              </a:ext>
            </a:extLst>
          </p:cNvPr>
          <p:cNvSpPr>
            <a:spLocks noGrp="1"/>
          </p:cNvSpPr>
          <p:nvPr>
            <p:ph idx="1"/>
          </p:nvPr>
        </p:nvSpPr>
        <p:spPr/>
        <p:txBody>
          <a:bodyPr/>
          <a:lstStyle/>
          <a:p>
            <a:pPr marL="0" indent="0">
              <a:buNone/>
            </a:pPr>
            <a:r>
              <a:rPr lang="de-CH" dirty="0"/>
              <a:t>2. Präsenz, wachsame Sorge</a:t>
            </a:r>
          </a:p>
          <a:p>
            <a:r>
              <a:rPr lang="de-CH" dirty="0"/>
              <a:t>Übung zum Erlernen von Präsenz (für Schulkinder/ Jugendliche)</a:t>
            </a:r>
          </a:p>
          <a:p>
            <a:endParaRPr lang="de-CH" dirty="0"/>
          </a:p>
          <a:p>
            <a:r>
              <a:rPr lang="de-CH" dirty="0"/>
              <a:t>Fragen sie ihren Sitznachbarn, wie seine Tag war, wie er ihn erlebt hat, wen er getroffen hat (gegenseitig je 2 – 3 min)</a:t>
            </a:r>
          </a:p>
          <a:p>
            <a:endParaRPr lang="de-CH" dirty="0"/>
          </a:p>
          <a:p>
            <a:endParaRPr lang="de-CH" dirty="0"/>
          </a:p>
        </p:txBody>
      </p:sp>
      <p:sp>
        <p:nvSpPr>
          <p:cNvPr id="4" name="Datumsplatzhalter 3">
            <a:extLst>
              <a:ext uri="{FF2B5EF4-FFF2-40B4-BE49-F238E27FC236}">
                <a16:creationId xmlns:a16="http://schemas.microsoft.com/office/drawing/2014/main" id="{83777AF8-18CE-480D-9006-1415332269C5}"/>
              </a:ext>
            </a:extLst>
          </p:cNvPr>
          <p:cNvSpPr>
            <a:spLocks noGrp="1"/>
          </p:cNvSpPr>
          <p:nvPr>
            <p:ph type="dt" sz="half" idx="10"/>
          </p:nvPr>
        </p:nvSpPr>
        <p:spPr/>
        <p:txBody>
          <a:bodyPr/>
          <a:lstStyle/>
          <a:p>
            <a:fld id="{D9D78FC5-5712-4835-87EE-7D040BF39136}" type="datetime1">
              <a:rPr lang="en-US" smtClean="0"/>
              <a:t>12/7/2023</a:t>
            </a:fld>
            <a:endParaRPr lang="en-US"/>
          </a:p>
        </p:txBody>
      </p:sp>
      <p:sp>
        <p:nvSpPr>
          <p:cNvPr id="5" name="Fußzeilenplatzhalter 4">
            <a:extLst>
              <a:ext uri="{FF2B5EF4-FFF2-40B4-BE49-F238E27FC236}">
                <a16:creationId xmlns:a16="http://schemas.microsoft.com/office/drawing/2014/main" id="{395C3FDB-64DE-4388-86FE-E742F57597AC}"/>
              </a:ext>
            </a:extLst>
          </p:cNvPr>
          <p:cNvSpPr>
            <a:spLocks noGrp="1"/>
          </p:cNvSpPr>
          <p:nvPr>
            <p:ph type="ftr" sz="quarter" idx="11"/>
          </p:nvPr>
        </p:nvSpPr>
        <p:spPr/>
        <p:txBody>
          <a:bodyPr/>
          <a:lstStyle/>
          <a:p>
            <a:r>
              <a:rPr lang="de-DE"/>
              <a:t>Elternbildung Schule Loogarten – Jörg Schuhmacher</a:t>
            </a:r>
            <a:endParaRPr lang="en-US"/>
          </a:p>
        </p:txBody>
      </p:sp>
      <p:sp>
        <p:nvSpPr>
          <p:cNvPr id="6" name="Foliennummernplatzhalter 5">
            <a:extLst>
              <a:ext uri="{FF2B5EF4-FFF2-40B4-BE49-F238E27FC236}">
                <a16:creationId xmlns:a16="http://schemas.microsoft.com/office/drawing/2014/main" id="{36EB7871-D491-44AE-9FC5-3FEAF2305001}"/>
              </a:ext>
            </a:extLst>
          </p:cNvPr>
          <p:cNvSpPr>
            <a:spLocks noGrp="1"/>
          </p:cNvSpPr>
          <p:nvPr>
            <p:ph type="sldNum" sz="quarter" idx="12"/>
          </p:nvPr>
        </p:nvSpPr>
        <p:spPr/>
        <p:txBody>
          <a:bodyPr/>
          <a:lstStyle/>
          <a:p>
            <a:fld id="{D3060201-1C40-4B39-813D-5CD9493BAEED}" type="slidenum">
              <a:rPr lang="en-US" smtClean="0"/>
              <a:t>9</a:t>
            </a:fld>
            <a:endParaRPr lang="en-US"/>
          </a:p>
        </p:txBody>
      </p:sp>
    </p:spTree>
    <p:extLst>
      <p:ext uri="{BB962C8B-B14F-4D97-AF65-F5344CB8AC3E}">
        <p14:creationId xmlns:p14="http://schemas.microsoft.com/office/powerpoint/2010/main" val="2928976764"/>
      </p:ext>
    </p:extLst>
  </p:cSld>
  <p:clrMapOvr>
    <a:masterClrMapping/>
  </p:clrMapOvr>
</p:sld>
</file>

<file path=ppt/theme/theme1.xml><?xml version="1.0" encoding="utf-8"?>
<a:theme xmlns:a="http://schemas.openxmlformats.org/drawingml/2006/main" name="FadeVTI">
  <a:themeElements>
    <a:clrScheme name="gradient">
      <a:dk1>
        <a:sysClr val="windowText" lastClr="000000"/>
      </a:dk1>
      <a:lt1>
        <a:sysClr val="window" lastClr="FFFFFF"/>
      </a:lt1>
      <a:dk2>
        <a:srgbClr val="203040"/>
      </a:dk2>
      <a:lt2>
        <a:srgbClr val="ECF0F0"/>
      </a:lt2>
      <a:accent1>
        <a:srgbClr val="00BAC8"/>
      </a:accent1>
      <a:accent2>
        <a:srgbClr val="794DFF"/>
      </a:accent2>
      <a:accent3>
        <a:srgbClr val="00D17D"/>
      </a:accent3>
      <a:accent4>
        <a:srgbClr val="E69500"/>
      </a:accent4>
      <a:accent5>
        <a:srgbClr val="FE5D21"/>
      </a:accent5>
      <a:accent6>
        <a:srgbClr val="DA2A69"/>
      </a:accent6>
      <a:hlink>
        <a:srgbClr val="3E8FF1"/>
      </a:hlink>
      <a:folHlink>
        <a:srgbClr val="939393"/>
      </a:folHlink>
    </a:clrScheme>
    <a:fontScheme name="Custom 49">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deVTI" id="{1194088A-B135-4437-9FD8-7466BBC13A13}" vid="{B787DE2F-1995-45D8-A8E2-6B5CC521AC55}"/>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872</Words>
  <Application>Microsoft Office PowerPoint</Application>
  <PresentationFormat>Breitbild</PresentationFormat>
  <Paragraphs>143</Paragraphs>
  <Slides>14</Slides>
  <Notes>7</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14</vt:i4>
      </vt:variant>
    </vt:vector>
  </HeadingPairs>
  <TitlesOfParts>
    <vt:vector size="20" baseType="lpstr">
      <vt:lpstr>Aharoni</vt:lpstr>
      <vt:lpstr>Arial</vt:lpstr>
      <vt:lpstr>Avenir Next LT Pro</vt:lpstr>
      <vt:lpstr>Calibri</vt:lpstr>
      <vt:lpstr>Wingdings</vt:lpstr>
      <vt:lpstr>FadeVTI</vt:lpstr>
      <vt:lpstr>Neue Autorität Das Geheimnis starker Eltern</vt:lpstr>
      <vt:lpstr>Neue Autorität Das Geheimnis starker Eltern</vt:lpstr>
      <vt:lpstr> 7 Säulen der neuen Autorität</vt:lpstr>
      <vt:lpstr>Säulen der neuen Autorität</vt:lpstr>
      <vt:lpstr>Ankerfunktion nach Haim Omer</vt:lpstr>
      <vt:lpstr>Ankerfunktion nach Haim Omer</vt:lpstr>
      <vt:lpstr>Ankerfunktion nach Haim Omer</vt:lpstr>
      <vt:lpstr>Ankerfunktion nach Haim Omer</vt:lpstr>
      <vt:lpstr>Ankerfunktion nach Haim Omer</vt:lpstr>
      <vt:lpstr>Ankerfunktion nach Haim Omer</vt:lpstr>
      <vt:lpstr>Ankerfunktion nach Haim Omer</vt:lpstr>
      <vt:lpstr>Ankerfunktion nach Haim Omer</vt:lpstr>
      <vt:lpstr>Ankerfunktion nach Haim Omer</vt:lpstr>
      <vt:lpstr>Danke und weitere Fragen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Neue Autorität Das Geheimnis starker Eltern</dc:title>
  <dc:creator>elternrat@primarschule-bonstetten.ch</dc:creator>
  <cp:lastModifiedBy>Wetter Franziska (KfK)</cp:lastModifiedBy>
  <cp:revision>6</cp:revision>
  <dcterms:created xsi:type="dcterms:W3CDTF">2023-11-13T16:59:47Z</dcterms:created>
  <dcterms:modified xsi:type="dcterms:W3CDTF">2023-12-07T12:50:35Z</dcterms:modified>
</cp:coreProperties>
</file>