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4" r:id="rId4"/>
    <p:sldId id="263" r:id="rId5"/>
    <p:sldId id="268" r:id="rId6"/>
    <p:sldId id="269" r:id="rId7"/>
    <p:sldId id="258" r:id="rId8"/>
    <p:sldId id="259" r:id="rId9"/>
    <p:sldId id="260" r:id="rId10"/>
    <p:sldId id="266" r:id="rId11"/>
    <p:sldId id="262" r:id="rId12"/>
    <p:sldId id="265" r:id="rId13"/>
    <p:sldId id="270" r:id="rId14"/>
    <p:sldId id="267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D6B65E03-07F7-4EF3-9D35-5B94EE2D2F20}">
          <p14:sldIdLst>
            <p14:sldId id="256"/>
          </p14:sldIdLst>
        </p14:section>
        <p14:section name="Abschnitt ohne Titel" id="{4CC49B46-D6B2-482C-9BEA-AE90B495DBB6}">
          <p14:sldIdLst>
            <p14:sldId id="257"/>
            <p14:sldId id="264"/>
            <p14:sldId id="263"/>
            <p14:sldId id="268"/>
            <p14:sldId id="269"/>
            <p14:sldId id="258"/>
            <p14:sldId id="259"/>
            <p14:sldId id="260"/>
            <p14:sldId id="266"/>
            <p14:sldId id="262"/>
            <p14:sldId id="265"/>
            <p14:sldId id="270"/>
            <p14:sldId id="26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9F0"/>
    <a:srgbClr val="13B9FF"/>
    <a:srgbClr val="31FC48"/>
    <a:srgbClr val="3EFF1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580" autoAdjust="0"/>
  </p:normalViewPr>
  <p:slideViewPr>
    <p:cSldViewPr>
      <p:cViewPr>
        <p:scale>
          <a:sx n="98" d="100"/>
          <a:sy n="98" d="100"/>
        </p:scale>
        <p:origin x="-1008" y="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ABDC61-5895-4243-A706-D0A54EAE52D3}" type="datetimeFigureOut">
              <a:rPr lang="de-CH" smtClean="0"/>
              <a:pPr/>
              <a:t>30.06.2016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F89C8A5-7E96-4B60-8B1A-8437A296251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0CAcQjRw&amp;url=https://www.flickr.com/groups/41906944@N00/pool/10957201@N07/&amp;ei=mRu2VPveDcPaPYXBgYgL&amp;bvm=bv.83640239,d.bGQ&amp;psig=AFQjCNHmP0FqSySzeP0y1BprybNFk379Nw&amp;ust=142130708868438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de-CH" dirty="0" smtClean="0"/>
              <a:t>     </a:t>
            </a:r>
            <a:r>
              <a:rPr lang="de-CH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Nelson</a:t>
            </a:r>
            <a:r>
              <a:rPr lang="de-CH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Rolhilahla</a:t>
            </a:r>
            <a:r>
              <a:rPr lang="de-CH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Mandela</a:t>
            </a:r>
            <a:endParaRPr lang="de-CH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Bild 3" descr="nelson mand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2424113"/>
            <a:ext cx="5892800" cy="326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88965"/>
              </p:ext>
            </p:extLst>
          </p:nvPr>
        </p:nvGraphicFramePr>
        <p:xfrm>
          <a:off x="939105" y="1471613"/>
          <a:ext cx="7680324" cy="4456896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987327"/>
                <a:gridCol w="5692997"/>
              </a:tblGrid>
              <a:tr h="881479">
                <a:tc>
                  <a:txBody>
                    <a:bodyPr/>
                    <a:lstStyle/>
                    <a:p>
                      <a:r>
                        <a:rPr lang="de-CH" sz="1800" dirty="0">
                          <a:effectLst/>
                          <a:latin typeface="Arial"/>
                        </a:rPr>
                        <a:t>      </a:t>
                      </a:r>
                      <a:br>
                        <a:rPr lang="de-CH" sz="1800" dirty="0">
                          <a:effectLst/>
                          <a:latin typeface="Arial"/>
                        </a:rPr>
                      </a:br>
                      <a:endParaRPr lang="de-CH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5:30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Aufstehen und Zelle aufräumen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6:00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err="1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Frühstück:besteht</a:t>
                      </a:r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aus Maisbrei und Maiskaffee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7:00-11:00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Arbeit im Steinbruch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11:15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Mittagessen- Gekochte </a:t>
                      </a:r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Maiskolben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17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12:00-14:00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Freizeit im Pausenhof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14:30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Abendessen-</a:t>
                      </a:r>
                      <a:r>
                        <a:rPr lang="de-CH" sz="1800" baseline="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Maisbrei </a:t>
                      </a:r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und Gemüse (jeden zweiten Tag altes Fleisch)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15:00-6:00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Zellenaufenthalt-</a:t>
                      </a:r>
                      <a:r>
                        <a:rPr lang="de-CH" sz="1800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CH" sz="1800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lernen,schlafen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2425" y="1286947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99592" y="511805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Tagesablauf</a:t>
            </a:r>
            <a:r>
              <a:rPr lang="de-CH" dirty="0">
                <a:latin typeface="Arial"/>
              </a:rPr>
              <a:t/>
            </a:r>
            <a:br>
              <a:rPr lang="de-CH" dirty="0">
                <a:latin typeface="Arial"/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66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0374" cy="2160240"/>
          </a:xfrm>
        </p:spPr>
        <p:txBody>
          <a:bodyPr>
            <a:normAutofit fontScale="92500" lnSpcReduction="10000"/>
          </a:bodyPr>
          <a:lstStyle/>
          <a:p>
            <a:r>
              <a:rPr lang="de-CH" dirty="0" smtClean="0">
                <a:solidFill>
                  <a:srgbClr val="13B9FF"/>
                </a:solidFill>
              </a:rPr>
              <a:t>10 Mai 1994 wurde Mandela zum Präsident.</a:t>
            </a:r>
          </a:p>
          <a:p>
            <a:endParaRPr lang="de-CH" dirty="0"/>
          </a:p>
          <a:p>
            <a:r>
              <a:rPr lang="de-CH" dirty="0" smtClean="0">
                <a:solidFill>
                  <a:srgbClr val="FF0000"/>
                </a:solidFill>
              </a:rPr>
              <a:t>1997 trat er als Präsident zurück.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 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0"/>
            <a:ext cx="8214360" cy="1066800"/>
          </a:xfrm>
        </p:spPr>
        <p:txBody>
          <a:bodyPr>
            <a:normAutofit/>
          </a:bodyPr>
          <a:lstStyle/>
          <a:p>
            <a:r>
              <a:rPr lang="de-CH" sz="2800" dirty="0" smtClean="0"/>
              <a:t> </a:t>
            </a:r>
            <a:r>
              <a:rPr lang="de-CH" sz="2800" dirty="0" smtClean="0">
                <a:solidFill>
                  <a:schemeClr val="bg2">
                    <a:lumMod val="75000"/>
                  </a:schemeClr>
                </a:solidFill>
              </a:rPr>
              <a:t>4. Welche politische Haltung hatte Mandela?</a:t>
            </a:r>
            <a:endParaRPr lang="de-CH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371600"/>
            <a:ext cx="4191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0" dirty="0">
                <a:solidFill>
                  <a:schemeClr val="bg2">
                    <a:lumMod val="75000"/>
                  </a:schemeClr>
                </a:solidFill>
              </a:rPr>
              <a:t>5. Welches war sein berühmtestes Zitat und Rede ?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4294967295"/>
          </p:nvPr>
        </p:nvSpPr>
        <p:spPr>
          <a:xfrm>
            <a:off x="381000" y="1828800"/>
            <a:ext cx="7786688" cy="1744663"/>
          </a:xfrm>
        </p:spPr>
        <p:txBody>
          <a:bodyPr>
            <a:normAutofit fontScale="92500"/>
          </a:bodyPr>
          <a:lstStyle/>
          <a:p>
            <a:pPr algn="ctr"/>
            <a:r>
              <a:rPr lang="de-DE" dirty="0" smtClean="0"/>
              <a:t> </a:t>
            </a:r>
          </a:p>
          <a:p>
            <a:pPr algn="ctr"/>
            <a:endParaRPr lang="de-DE" dirty="0" smtClean="0"/>
          </a:p>
          <a:p>
            <a:pPr algn="ctr"/>
            <a:r>
              <a:rPr lang="de-DE" sz="3900" dirty="0" smtClean="0">
                <a:solidFill>
                  <a:srgbClr val="8C19F0"/>
                </a:solidFill>
              </a:rPr>
              <a:t>„Jeder ist dazu bestimmt zu leuchten.“</a:t>
            </a:r>
            <a:endParaRPr lang="de-DE" sz="3900" dirty="0">
              <a:solidFill>
                <a:srgbClr val="8C19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7680960" cy="4724400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dirty="0" smtClean="0">
                <a:solidFill>
                  <a:srgbClr val="CCFFCC"/>
                </a:solidFill>
              </a:rPr>
              <a:t>Ich bin sehr froh dieses Thema gewählt zu haben. Es war </a:t>
            </a:r>
            <a:r>
              <a:rPr lang="de-DE" sz="2400" dirty="0" smtClean="0">
                <a:solidFill>
                  <a:srgbClr val="CCFFCC"/>
                </a:solidFill>
              </a:rPr>
              <a:t>zum</a:t>
            </a:r>
            <a:r>
              <a:rPr lang="de-DE" sz="2000" dirty="0" smtClean="0">
                <a:solidFill>
                  <a:srgbClr val="CCFFCC"/>
                </a:solidFill>
              </a:rPr>
              <a:t> Teil mühsam, denn die Informationen waren nicht immer übereinstimmend. Das </a:t>
            </a:r>
            <a:r>
              <a:rPr lang="de-DE" sz="2000" dirty="0" err="1" smtClean="0">
                <a:solidFill>
                  <a:srgbClr val="CCFFCC"/>
                </a:solidFill>
              </a:rPr>
              <a:t>hiess</a:t>
            </a:r>
            <a:r>
              <a:rPr lang="de-DE" sz="2000" dirty="0" smtClean="0">
                <a:solidFill>
                  <a:srgbClr val="CCFFCC"/>
                </a:solidFill>
              </a:rPr>
              <a:t> also für mich : Herausfinden was stimmt. Dazu kam auch, dass ich die Texte kürzen musste und trotzdem alles wichtige erwähnen. Dieses Thema hat </a:t>
            </a:r>
            <a:r>
              <a:rPr lang="de-DE" sz="2000" smtClean="0">
                <a:solidFill>
                  <a:srgbClr val="CCFFCC"/>
                </a:solidFill>
              </a:rPr>
              <a:t>mir </a:t>
            </a:r>
            <a:r>
              <a:rPr lang="de-DE" sz="2000" smtClean="0">
                <a:solidFill>
                  <a:srgbClr val="CCFFCC"/>
                </a:solidFill>
              </a:rPr>
              <a:t>ziemlich </a:t>
            </a:r>
            <a:r>
              <a:rPr lang="de-DE" sz="2000" dirty="0" err="1" smtClean="0">
                <a:solidFill>
                  <a:srgbClr val="CCFFCC"/>
                </a:solidFill>
              </a:rPr>
              <a:t>Spass</a:t>
            </a:r>
            <a:r>
              <a:rPr lang="de-DE" sz="2000" dirty="0" smtClean="0">
                <a:solidFill>
                  <a:srgbClr val="CCFFCC"/>
                </a:solidFill>
              </a:rPr>
              <a:t> gemacht.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CFFCC"/>
                </a:solidFill>
              </a:rPr>
              <a:t>Reflexion</a:t>
            </a:r>
            <a:endParaRPr lang="de-DE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708920"/>
            <a:ext cx="7488832" cy="830997"/>
          </a:xfrm>
          <a:prstGeom prst="rect">
            <a:avLst/>
          </a:prstGeom>
          <a:noFill/>
        </p:spPr>
        <p:style>
          <a:lnRef idx="3">
            <a:schemeClr val="lt1"/>
          </a:lnRef>
          <a:fillRef idx="1003">
            <a:schemeClr val="dk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CH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Somit wären wir am Ende. Ich hoffe es hat euch gefallen. Gibt es noch Fragen ?</a:t>
            </a:r>
            <a:endParaRPr lang="de-CH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3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Mandel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58663" b="-58663"/>
          <a:stretch>
            <a:fillRect/>
          </a:stretch>
        </p:blipFill>
        <p:spPr>
          <a:xfrm>
            <a:off x="0" y="-1600200"/>
            <a:ext cx="9144000" cy="1034293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mv="urn:schemas-microsoft-com:mac:vml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80960" cy="1066800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75000"/>
                  </a:schemeClr>
                </a:solidFill>
              </a:rPr>
              <a:t>Meine 5 Fragen :</a:t>
            </a:r>
            <a:endParaRPr lang="de-CH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600" y="19812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3B9FF"/>
                </a:solidFill>
              </a:rPr>
              <a:t>1. Welche waren die wichtigsten Ereignisse in seinem Leben ?</a:t>
            </a:r>
          </a:p>
          <a:p>
            <a:r>
              <a:rPr lang="de-DE" sz="2400" dirty="0" smtClean="0">
                <a:solidFill>
                  <a:srgbClr val="13B9FF"/>
                </a:solidFill>
              </a:rPr>
              <a:t>2. Für was hatte er gekämpft ?</a:t>
            </a:r>
          </a:p>
          <a:p>
            <a:r>
              <a:rPr lang="de-DE" sz="2400" dirty="0" smtClean="0">
                <a:solidFill>
                  <a:srgbClr val="13B9FF"/>
                </a:solidFill>
              </a:rPr>
              <a:t>3. Wieso war er im Gefängnis ?</a:t>
            </a:r>
          </a:p>
          <a:p>
            <a:r>
              <a:rPr lang="de-DE" sz="2400" dirty="0" smtClean="0">
                <a:solidFill>
                  <a:srgbClr val="13B9FF"/>
                </a:solidFill>
              </a:rPr>
              <a:t>4. Welche politische Haltung hatte er ?</a:t>
            </a:r>
          </a:p>
          <a:p>
            <a:r>
              <a:rPr lang="de-DE" sz="2400" dirty="0" smtClean="0">
                <a:solidFill>
                  <a:srgbClr val="13B9FF"/>
                </a:solidFill>
              </a:rPr>
              <a:t>5. Welches war sein berühmtestes  Zitat und  Rede ?</a:t>
            </a:r>
            <a:endParaRPr lang="de-DE" sz="2400" dirty="0">
              <a:solidFill>
                <a:srgbClr val="13B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80960" cy="1066800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chemeClr val="bg2">
                    <a:lumMod val="75000"/>
                  </a:schemeClr>
                </a:solidFill>
              </a:rPr>
              <a:t>1. Welche waren die wichtigsten Ereignisse </a:t>
            </a:r>
            <a:br>
              <a:rPr lang="de-DE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bg2">
                    <a:lumMod val="75000"/>
                  </a:schemeClr>
                </a:solidFill>
              </a:rPr>
              <a:t>   in seinem Leben?</a:t>
            </a:r>
            <a:endParaRPr lang="de-DE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Bild 2" descr="809px-Transkei_in_South_Afric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92896"/>
            <a:ext cx="4191000" cy="36724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09800" y="1752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Das hier ist </a:t>
            </a:r>
            <a:r>
              <a:rPr lang="de-DE" dirty="0" err="1" smtClean="0">
                <a:solidFill>
                  <a:srgbClr val="FF0000"/>
                </a:solidFill>
              </a:rPr>
              <a:t>Mvezo</a:t>
            </a:r>
            <a:r>
              <a:rPr lang="de-DE" dirty="0" smtClean="0">
                <a:solidFill>
                  <a:srgbClr val="FF0000"/>
                </a:solidFill>
              </a:rPr>
              <a:t>. 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295400" y="1066800"/>
            <a:ext cx="6096000" cy="4288536"/>
          </a:xfrm>
        </p:spPr>
        <p:txBody>
          <a:bodyPr>
            <a:normAutofit/>
          </a:bodyPr>
          <a:lstStyle/>
          <a:p>
            <a:r>
              <a:rPr lang="de-CH" sz="2000" dirty="0" smtClean="0">
                <a:solidFill>
                  <a:srgbClr val="FF0000"/>
                </a:solidFill>
              </a:rPr>
              <a:t>Das hier ist die Flagge des ANC.</a:t>
            </a:r>
            <a:endParaRPr lang="de-CH" sz="2000" dirty="0">
              <a:solidFill>
                <a:srgbClr val="FF0000"/>
              </a:solidFill>
            </a:endParaRPr>
          </a:p>
        </p:txBody>
      </p:sp>
      <p:pic>
        <p:nvPicPr>
          <p:cNvPr id="5" name="Bild 1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0917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0507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Gegen Versklavung</a:t>
            </a:r>
          </a:p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Rechte für Dunkelhäutige</a:t>
            </a:r>
          </a:p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Ohne Angst Leben</a:t>
            </a:r>
          </a:p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Freiheit</a:t>
            </a:r>
          </a:p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Wahlrecht</a:t>
            </a:r>
          </a:p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Gleichberechtigung</a:t>
            </a:r>
          </a:p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Nach langer Zeit in Erfüllung </a:t>
            </a:r>
          </a:p>
          <a:p>
            <a:pPr marL="342900" indent="-342900">
              <a:buFontTx/>
              <a:buChar char="-"/>
            </a:pPr>
            <a:r>
              <a:rPr lang="de-CH" sz="2000" dirty="0" smtClean="0">
                <a:solidFill>
                  <a:srgbClr val="13B9FF"/>
                </a:solidFill>
              </a:rPr>
              <a:t>Ein wahres Vorbild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 smtClean="0">
                <a:solidFill>
                  <a:schemeClr val="bg2">
                    <a:lumMod val="75000"/>
                  </a:schemeClr>
                </a:solidFill>
              </a:rPr>
              <a:t>2. Für was hatte er gekämpft ?</a:t>
            </a:r>
            <a:endParaRPr lang="de-CH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ForFreedom76AP739947911229HiR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743200"/>
            <a:ext cx="4191000" cy="3206115"/>
          </a:xfrm>
          <a:prstGeom prst="rect">
            <a:avLst/>
          </a:prstGeom>
        </p:spPr>
      </p:pic>
      <p:pic>
        <p:nvPicPr>
          <p:cNvPr id="11" name="Bild 10" descr="65-254-11-168-overcoming_apartheid-a0a9e8-a_32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"/>
            <a:ext cx="3202609" cy="2209800"/>
          </a:xfrm>
          <a:prstGeom prst="rect">
            <a:avLst/>
          </a:prstGeom>
        </p:spPr>
      </p:pic>
      <p:pic>
        <p:nvPicPr>
          <p:cNvPr id="13" name="Bild 12" descr="220px-DurbanSign19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971800"/>
            <a:ext cx="2012950" cy="3429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590800" y="2971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Baden nur für Personen der </a:t>
            </a:r>
            <a:r>
              <a:rPr lang="de-DE" dirty="0" err="1" smtClean="0">
                <a:solidFill>
                  <a:srgbClr val="FF0000"/>
                </a:solidFill>
              </a:rPr>
              <a:t>weissen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Rasse</a:t>
            </a:r>
            <a:r>
              <a:rPr lang="de-DE" sz="1100" dirty="0" smtClean="0">
                <a:solidFill>
                  <a:srgbClr val="FF0000"/>
                </a:solidFill>
              </a:rPr>
              <a:t>.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105400" y="533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Demonstration gegen die Apartheid,  Bild aus  Amerika.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578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Demonstration  in Südafrika.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700213"/>
            <a:ext cx="3886200" cy="509587"/>
          </a:xfrm>
        </p:spPr>
        <p:txBody>
          <a:bodyPr/>
          <a:lstStyle/>
          <a:p>
            <a:r>
              <a:rPr lang="de-CH" dirty="0" smtClean="0">
                <a:solidFill>
                  <a:srgbClr val="13B9FF"/>
                </a:solidFill>
              </a:rPr>
              <a:t>Robben Island</a:t>
            </a:r>
            <a:endParaRPr lang="de-CH" dirty="0">
              <a:solidFill>
                <a:srgbClr val="13B9FF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5"/>
          </p:nvPr>
        </p:nvSpPr>
        <p:spPr>
          <a:xfrm>
            <a:off x="5181600" y="1624013"/>
            <a:ext cx="3886200" cy="509587"/>
          </a:xfrm>
        </p:spPr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Mandelas Zelle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282825"/>
            <a:ext cx="2802731" cy="37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 smtClean="0">
                <a:solidFill>
                  <a:schemeClr val="bg2">
                    <a:lumMod val="75000"/>
                  </a:schemeClr>
                </a:solidFill>
              </a:rPr>
              <a:t>3. Wieso war er im Gefängnis ?</a:t>
            </a:r>
            <a:endParaRPr lang="de-CH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0" name="Picture 6" descr="https://encrypted-tbn0.gstatic.com/images?q=tbn:ANd9GcSCIwbcgJCoaskH7ELB6mr4ls8EvMZ964gaqNjPJD1i9CNeGDK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392488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6464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64880"/>
              </p:ext>
            </p:extLst>
          </p:nvPr>
        </p:nvGraphicFramePr>
        <p:xfrm>
          <a:off x="914401" y="1471613"/>
          <a:ext cx="7705029" cy="4456896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2012032"/>
                <a:gridCol w="5692997"/>
              </a:tblGrid>
              <a:tr h="881479">
                <a:tc>
                  <a:txBody>
                    <a:bodyPr/>
                    <a:lstStyle/>
                    <a:p>
                      <a:r>
                        <a:rPr lang="de-CH" sz="1800" dirty="0">
                          <a:effectLst/>
                          <a:latin typeface="Arial"/>
                        </a:rPr>
                        <a:t>      </a:t>
                      </a:r>
                      <a:br>
                        <a:rPr lang="de-CH" sz="1800" dirty="0">
                          <a:effectLst/>
                          <a:latin typeface="Arial"/>
                        </a:rPr>
                      </a:br>
                      <a:endParaRPr lang="de-CH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5:30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Aufstehen und Zelle aufräumen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6:00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err="1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Frühstück:besteht</a:t>
                      </a:r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aus Maisbrei und Maiskaffee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7:00-11:00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Arbeit im Steinbruch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11:15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Mittagessen- Gekochte </a:t>
                      </a:r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Maiskolben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17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12:00-14:00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Freizeit im Pausenhof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14:30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Abendessen-</a:t>
                      </a:r>
                      <a:r>
                        <a:rPr lang="de-CH" sz="1800" baseline="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CH" sz="1800" dirty="0" smtClean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Maisbrei </a:t>
                      </a:r>
                      <a:r>
                        <a:rPr lang="de-CH" sz="1800" dirty="0">
                          <a:solidFill>
                            <a:srgbClr val="13B9FF"/>
                          </a:solidFill>
                          <a:effectLst/>
                          <a:latin typeface="Arial"/>
                        </a:rPr>
                        <a:t>und Gemüse (jeden zweiten Tag altes Fleisch)</a:t>
                      </a:r>
                      <a:endParaRPr lang="de-CH" sz="1800" dirty="0">
                        <a:solidFill>
                          <a:srgbClr val="13B9FF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de-CH" sz="18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15:00-6:00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8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Zellenaufenthalt-</a:t>
                      </a:r>
                      <a:r>
                        <a:rPr lang="de-CH" sz="1800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CH" sz="1800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lernen,schlafen</a:t>
                      </a:r>
                      <a:endParaRPr lang="de-CH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2425" y="1286947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99592" y="511805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rgbClr val="852F74"/>
                </a:solidFill>
                <a:latin typeface="+mj-lt"/>
              </a:rPr>
              <a:t>Tagesablauf</a:t>
            </a:r>
            <a:r>
              <a:rPr lang="de-CH" dirty="0">
                <a:latin typeface="Arial"/>
              </a:rPr>
              <a:t/>
            </a:r>
            <a:br>
              <a:rPr lang="de-CH" dirty="0">
                <a:latin typeface="Arial"/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65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orient="vert" idx="4294967295"/>
          </p:nvPr>
        </p:nvSpPr>
        <p:spPr>
          <a:xfrm>
            <a:off x="381000" y="1463675"/>
            <a:ext cx="3733800" cy="4343400"/>
          </a:xfrm>
        </p:spPr>
        <p:txBody>
          <a:bodyPr>
            <a:normAutofit/>
          </a:bodyPr>
          <a:lstStyle/>
          <a:p>
            <a:r>
              <a:rPr lang="de-CH" sz="2000" dirty="0" smtClean="0">
                <a:solidFill>
                  <a:srgbClr val="FF0000"/>
                </a:solidFill>
              </a:rPr>
              <a:t>Arbeit im Steinbruch. Diese Arbeit war sehr streng und nach 4 Stunden waren die Männer fix und fertig.</a:t>
            </a:r>
            <a:endParaRPr lang="de-CH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85" y="1521768"/>
            <a:ext cx="42501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0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Lysithea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Eos.thmx</Template>
  <TotalTime>0</TotalTime>
  <Words>352</Words>
  <Application>Microsoft Office PowerPoint</Application>
  <PresentationFormat>Bildschirmpräsentation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Mylar</vt:lpstr>
      <vt:lpstr>     Nelson Rolhilahla Mandela</vt:lpstr>
      <vt:lpstr>Meine 5 Fragen :</vt:lpstr>
      <vt:lpstr>1. Welche waren die wichtigsten Ereignisse      in seinem Leben?</vt:lpstr>
      <vt:lpstr>PowerPoint-Präsentation</vt:lpstr>
      <vt:lpstr>2. Für was hatte er gekämpft ?</vt:lpstr>
      <vt:lpstr>PowerPoint-Präsentation</vt:lpstr>
      <vt:lpstr>3. Wieso war er im Gefängnis ?</vt:lpstr>
      <vt:lpstr>PowerPoint-Präsentation</vt:lpstr>
      <vt:lpstr>PowerPoint-Präsentation</vt:lpstr>
      <vt:lpstr>PowerPoint-Präsentation</vt:lpstr>
      <vt:lpstr> 4. Welche politische Haltung hatte Mandela?</vt:lpstr>
      <vt:lpstr>5. Welches war sein berühmtestes Zitat und Rede ?</vt:lpstr>
      <vt:lpstr>Reflexion</vt:lpstr>
      <vt:lpstr>PowerPoint-Präsentation</vt:lpstr>
      <vt:lpstr>PowerPoint-Präsentation</vt:lpstr>
    </vt:vector>
  </TitlesOfParts>
  <Company>Stadt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Rolhilahla Mandela</dc:title>
  <dc:creator>Lienhard Shalana (KfK)</dc:creator>
  <cp:lastModifiedBy>Schocher Maria (KfK)</cp:lastModifiedBy>
  <cp:revision>77</cp:revision>
  <dcterms:created xsi:type="dcterms:W3CDTF">2015-03-02T16:34:37Z</dcterms:created>
  <dcterms:modified xsi:type="dcterms:W3CDTF">2016-06-30T08:29:37Z</dcterms:modified>
</cp:coreProperties>
</file>